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58893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П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еременная облачность, без осадков. Ветер юго-западный с переходом на северо-восточный 7-12 м/с. Температура воздуха ночью 0-2, днем 8-10 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 9-14 м/с. Температура воздуха ночью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26.10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13690</TotalTime>
  <Words>619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2418</cp:revision>
  <cp:lastPrinted>2021-07-01T03:56:27Z</cp:lastPrinted>
  <dcterms:created xsi:type="dcterms:W3CDTF">2018-03-27T06:03:00Z</dcterms:created>
  <dcterms:modified xsi:type="dcterms:W3CDTF">2022-10-26T09:04:34Z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