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днем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 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2-4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208600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8" y="699233"/>
            <a:ext cx="477697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13791</TotalTime>
  <Words>686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2496</cp:revision>
  <cp:lastPrinted>2021-02-03T11:37:00Z</cp:lastPrinted>
  <dcterms:created xsi:type="dcterms:W3CDTF">2018-03-27T06:03:00Z</dcterms:created>
  <dcterms:modified xsi:type="dcterms:W3CDTF">2022-10-26T08:42:11Z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