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1005405"/>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қазанға</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26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аяз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27 қазанға</a:t>
            </a:r>
          </a:p>
          <a:p>
            <a:pPr lvl="0" algn="ctr"/>
            <a:r>
              <a:rPr lang="kk-KZ" sz="1200" b="1" dirty="0" smtClean="0">
                <a:latin typeface="Times New Roman" panose="02020603050405020304" pitchFamily="18" charset="0"/>
                <a:cs typeface="Times New Roman" panose="02020603050405020304" pitchFamily="18" charset="0"/>
              </a:rPr>
              <a:t> 26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Оңтүстік-батыстан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градус 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27, 2022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14822</TotalTime>
  <Words>562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2549</cp:revision>
  <cp:lastPrinted>2021-07-01T07:38:07Z</cp:lastPrinted>
  <dcterms:created xsi:type="dcterms:W3CDTF">2018-03-27T06:03:00Z</dcterms:created>
  <dcterms:modified xsi:type="dcterms:W3CDTF">2022-10-26T09:03:02Z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