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3232043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299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062" y="3594360"/>
            <a:ext cx="4801640"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kk-KZ" altLang="ru-RU" sz="1200" b="1" dirty="0"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47099772"/>
              </p:ext>
            </p:extLst>
          </p:nvPr>
        </p:nvGraphicFramePr>
        <p:xfrm>
          <a:off x="5035073" y="4106671"/>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val="3583770891"/>
                    </a:ext>
                  </a:extLst>
                </a:gridCol>
                <a:gridCol w="1421277">
                  <a:extLst>
                    <a:ext uri="{9D8B030D-6E8A-4147-A177-3AD203B41FA5}">
                      <a16:colId xmlns:a16="http://schemas.microsoft.com/office/drawing/2014/main" val="1276116030"/>
                    </a:ext>
                  </a:extLst>
                </a:gridCol>
                <a:gridCol w="1426851">
                  <a:extLst>
                    <a:ext uri="{9D8B030D-6E8A-4147-A177-3AD203B41FA5}">
                      <a16:colId xmlns:a16="http://schemas.microsoft.com/office/drawing/2014/main"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1577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30227" y="79926"/>
            <a:ext cx="4824413" cy="2816156"/>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27 </a:t>
            </a:r>
            <a:r>
              <a:rPr lang="kk-KZ" altLang="ru-RU" sz="1100" b="1" dirty="0" smtClean="0">
                <a:latin typeface="Times New Roman" panose="02020603050405020304" pitchFamily="18" charset="0"/>
                <a:cs typeface="Times New Roman" panose="02020603050405020304" pitchFamily="18" charset="0"/>
              </a:rPr>
              <a:t>қазанға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26 </a:t>
            </a:r>
            <a:r>
              <a:rPr lang="ru-RU" altLang="ru-RU" sz="1100" b="1" dirty="0" err="1" smtClean="0">
                <a:latin typeface="Times New Roman" panose="02020603050405020304" pitchFamily="18" charset="0"/>
                <a:cs typeface="Times New Roman" panose="02020603050405020304" pitchFamily="18" charset="0"/>
              </a:rPr>
              <a:t>қазан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a:latin typeface="Times New Roman" panose="02020603050405020304" pitchFamily="18" charset="0"/>
                <a:cs typeface="Times New Roman" panose="02020603050405020304" pitchFamily="18" charset="0"/>
              </a:rPr>
              <a:t>20 </a:t>
            </a:r>
            <a:r>
              <a:rPr lang="ru-RU" altLang="ru-RU" sz="1100" b="1" dirty="0" smtClean="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27 </a:t>
            </a:r>
            <a:r>
              <a:rPr lang="ru-RU" altLang="ru-RU" sz="1100" b="1" dirty="0" err="1" smtClean="0">
                <a:latin typeface="Times New Roman" panose="02020603050405020304" pitchFamily="18" charset="0"/>
                <a:cs typeface="Times New Roman" panose="02020603050405020304" pitchFamily="18" charset="0"/>
              </a:rPr>
              <a:t>қазанға</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a:r>
              <a:rPr lang="ru-RU" sz="1100" dirty="0" smtClean="0">
                <a:latin typeface="Times New Roman" panose="02020603050405020304" pitchFamily="18" charset="0"/>
                <a:cs typeface="Times New Roman" panose="02020603050405020304" pitchFamily="18" charset="0"/>
              </a:rPr>
              <a:t>    </a:t>
            </a:r>
            <a:r>
              <a:rPr lang="kk-KZ" sz="1100" dirty="0" smtClean="0">
                <a:latin typeface="Times New Roman" pitchFamily="18" charset="0"/>
                <a:cs typeface="Times New Roman" pitchFamily="18" charset="0"/>
              </a:rPr>
              <a:t>Көшпелі бұлтты, жауын-шашынсыз. Түнде және таңертең тұман. Жел солтүстік-шығыстан оңтүстік-шығысқа ауысып соғады, күші 7-12 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түнде 3-5 градус аяз, күндіз 4-6 градус жылы</a:t>
            </a:r>
            <a:r>
              <a:rPr lang="kk-KZ" sz="1100" dirty="0">
                <a:latin typeface="Times New Roman" pitchFamily="18" charset="0"/>
                <a:cs typeface="Times New Roman" pitchFamily="18" charset="0"/>
              </a:rPr>
              <a:t>.</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28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қазанға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27</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100" b="1" dirty="0" err="1" smtClean="0">
                <a:solidFill>
                  <a:prstClr val="black"/>
                </a:solidFill>
                <a:latin typeface="Times New Roman" panose="02020603050405020304" pitchFamily="18" charset="0"/>
                <a:cs typeface="Times New Roman" panose="02020603050405020304" pitchFamily="18" charset="0"/>
                <a:sym typeface="+mn-ea"/>
              </a:rPr>
              <a:t>қазанға</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28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қазанға </a:t>
            </a:r>
            <a:r>
              <a:rPr lang="ru-RU" sz="1100" b="1" dirty="0" smtClean="0">
                <a:solidFill>
                  <a:srgbClr val="000000"/>
                </a:solidFill>
                <a:latin typeface="Times New Roman" panose="02020603050405020304" pitchFamily="18" charset="0"/>
                <a:cs typeface="Times New Roman" panose="02020603050405020304" pitchFamily="18" charset="0"/>
                <a:sym typeface="+mn-ea"/>
              </a:rPr>
              <a:t>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100" dirty="0">
                <a:latin typeface="Times New Roman" pitchFamily="18" charset="0"/>
                <a:cs typeface="Times New Roman" pitchFamily="18" charset="0"/>
              </a:rPr>
              <a:t>Көшпелі бұлтты</a:t>
            </a:r>
            <a:r>
              <a:rPr lang="kk-KZ" sz="1100">
                <a:latin typeface="Times New Roman" pitchFamily="18" charset="0"/>
                <a:cs typeface="Times New Roman" pitchFamily="18" charset="0"/>
              </a:rPr>
              <a:t>, </a:t>
            </a:r>
            <a:r>
              <a:rPr lang="kk-KZ" sz="1100" smtClean="0">
                <a:latin typeface="Times New Roman" pitchFamily="18" charset="0"/>
                <a:cs typeface="Times New Roman" pitchFamily="18" charset="0"/>
              </a:rPr>
              <a:t>жаңбыр. </a:t>
            </a:r>
            <a:r>
              <a:rPr lang="kk-KZ" sz="1100" dirty="0" smtClean="0">
                <a:latin typeface="Times New Roman" pitchFamily="18" charset="0"/>
                <a:cs typeface="Times New Roman" pitchFamily="18" charset="0"/>
              </a:rPr>
              <a:t>Тұман.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оң</a:t>
            </a:r>
            <a:r>
              <a:rPr lang="kk-KZ" sz="1100" dirty="0" smtClean="0">
                <a:latin typeface="Times New Roman" pitchFamily="18" charset="0"/>
                <a:cs typeface="Times New Roman" pitchFamily="18" charset="0"/>
              </a:rPr>
              <a:t>түстік-шығыстан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7-12 </a:t>
            </a:r>
            <a:r>
              <a:rPr lang="kk-KZ" sz="1100" dirty="0" smtClean="0">
                <a:latin typeface="Times New Roman" pitchFamily="18" charset="0"/>
                <a:cs typeface="Times New Roman" pitchFamily="18" charset="0"/>
              </a:rPr>
              <a:t>м/с.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a:t>
            </a:r>
            <a:r>
              <a:rPr lang="ru-RU" sz="1100" dirty="0" smtClean="0">
                <a:latin typeface="Times New Roman" pitchFamily="18" charset="0"/>
                <a:cs typeface="Times New Roman" pitchFamily="18" charset="0"/>
              </a:rPr>
              <a:t> 3-5 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a:t>
            </a:r>
          </a:p>
          <a:p>
            <a:pPr indent="144000" algn="just"/>
            <a:endParaRPr lang="ru-RU" sz="1100" dirty="0">
              <a:latin typeface="Times New Roman" pitchFamily="18" charset="0"/>
              <a:cs typeface="Times New Roman" pitchFamily="18" charset="0"/>
            </a:endParaRPr>
          </a:p>
          <a:p>
            <a:pPr indent="144000" algn="just"/>
            <a:endParaRPr lang="ru-RU" sz="1100" dirty="0" smtClean="0">
              <a:latin typeface="Times New Roman" pitchFamily="18" charset="0"/>
              <a:cs typeface="Times New Roman" pitchFamily="18" charset="0"/>
            </a:endParaRPr>
          </a:p>
          <a:p>
            <a:pPr indent="144000" algn="just"/>
            <a:endParaRPr lang="ru-RU" sz="1100" dirty="0">
              <a:latin typeface="Times New Roman" pitchFamily="18" charset="0"/>
              <a:cs typeface="Times New Roman" pitchFamily="18" charset="0"/>
            </a:endParaRPr>
          </a:p>
          <a:p>
            <a:pPr indent="144000" algn="just"/>
            <a:r>
              <a:rPr lang="ru-RU" sz="1100" dirty="0" smtClean="0">
                <a:latin typeface="Times New Roman" pitchFamily="18" charset="0"/>
                <a:cs typeface="Times New Roman" pitchFamily="18" charset="0"/>
              </a:rPr>
              <a:t> 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09766" y="304066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97911" y="2197067"/>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27 </a:t>
            </a:r>
            <a:r>
              <a:rPr lang="ru-RU" sz="1100" b="1" dirty="0" err="1" smtClean="0">
                <a:solidFill>
                  <a:schemeClr val="tx1"/>
                </a:solidFill>
                <a:latin typeface="Times New Roman" panose="02020603050405020304" pitchFamily="18" charset="0"/>
                <a:cs typeface="Times New Roman" panose="02020603050405020304" pitchFamily="18" charset="0"/>
              </a:rPr>
              <a:t>қазанға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28 </a:t>
            </a:r>
            <a:r>
              <a:rPr lang="ru-RU" sz="1100" b="1" dirty="0" err="1" smtClean="0">
                <a:solidFill>
                  <a:schemeClr val="tx1"/>
                </a:solidFill>
                <a:latin typeface="Times New Roman" panose="02020603050405020304" pitchFamily="18" charset="0"/>
                <a:cs typeface="Times New Roman" panose="02020603050405020304" pitchFamily="18" charset="0"/>
              </a:rPr>
              <a:t>қазанға</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Оспанова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16188</TotalTime>
  <Words>596</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2937</cp:revision>
  <cp:lastPrinted>2021-07-01T03:56:27Z</cp:lastPrinted>
  <dcterms:created xsi:type="dcterms:W3CDTF">2018-03-27T06:03:00Z</dcterms:created>
  <dcterms:modified xsi:type="dcterms:W3CDTF">2022-10-26T09:20:55Z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