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527600"/>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26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қазан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27 </a:t>
            </a:r>
            <a:r>
              <a:rPr lang="kk-KZ" sz="1200" b="1" dirty="0" smtClean="0">
                <a:latin typeface="Times New Roman" pitchFamily="18" charset="0"/>
                <a:cs typeface="Times New Roman" pitchFamily="18" charset="0"/>
              </a:rPr>
              <a:t>қазанға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defRPr/>
            </a:pPr>
            <a:r>
              <a:rPr lang="kk-KZ" sz="120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ea typeface="Calibri"/>
                <a:cs typeface="Times New Roman" pitchFamily="18" charset="0"/>
              </a:rPr>
              <a:t> Күндіз жаңбыр жауады.Түнде </a:t>
            </a:r>
            <a:r>
              <a:rPr lang="kk-KZ" sz="1200" dirty="0" smtClean="0">
                <a:solidFill>
                  <a:prstClr val="black"/>
                </a:solidFill>
                <a:latin typeface="Times New Roman" pitchFamily="18" charset="0"/>
                <a:ea typeface="Calibri"/>
                <a:cs typeface="Times New Roman" pitchFamily="18" charset="0"/>
              </a:rPr>
              <a:t>және таңертен </a:t>
            </a:r>
            <a:r>
              <a:rPr lang="kk-KZ" sz="1200" smtClean="0">
                <a:solidFill>
                  <a:prstClr val="black"/>
                </a:solidFill>
                <a:latin typeface="Times New Roman" pitchFamily="18" charset="0"/>
                <a:ea typeface="Calibri"/>
                <a:cs typeface="Times New Roman" pitchFamily="18" charset="0"/>
              </a:rPr>
              <a:t>тұман түседі</a:t>
            </a:r>
            <a:r>
              <a:rPr lang="kk-KZ" sz="1200" smtClean="0">
                <a:solidFill>
                  <a:prstClr val="black"/>
                </a:solidFill>
                <a:latin typeface="Times New Roman" pitchFamily="18" charset="0"/>
                <a:cs typeface="Times New Roman" pitchFamily="18" charset="0"/>
              </a:rPr>
              <a:t>. </a:t>
            </a:r>
            <a:r>
              <a:rPr lang="kk-KZ" sz="1200" dirty="0" smtClean="0">
                <a:latin typeface="Times New Roman"/>
              </a:rPr>
              <a:t>Оң</a:t>
            </a:r>
            <a:r>
              <a:rPr lang="kk-KZ" sz="1200" dirty="0" smtClean="0">
                <a:latin typeface="Times New Roman"/>
                <a:ea typeface="Calibri"/>
              </a:rPr>
              <a:t>түстік-батыстан </a:t>
            </a:r>
            <a:r>
              <a:rPr lang="kk-KZ" sz="1200" dirty="0">
                <a:latin typeface="Times New Roman"/>
                <a:ea typeface="Calibri"/>
              </a:rPr>
              <a:t>соғатын жел </a:t>
            </a:r>
            <a:r>
              <a:rPr lang="kk-KZ" sz="1200" dirty="0" smtClean="0">
                <a:latin typeface="Times New Roman"/>
                <a:ea typeface="Calibri"/>
              </a:rPr>
              <a:t>солтүстік-батыс </a:t>
            </a:r>
            <a:r>
              <a:rPr lang="kk-KZ" sz="1200" dirty="0">
                <a:latin typeface="Times New Roman"/>
                <a:ea typeface="Calibri"/>
              </a:rPr>
              <a:t>желіне ауысады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күндіз екпіні 15-20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4-6,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10-12 градус </a:t>
            </a:r>
            <a:r>
              <a:rPr lang="kk-KZ" sz="1200" dirty="0">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a:solidFill>
                  <a:prstClr val="black"/>
                </a:solidFill>
                <a:latin typeface="Times New Roman" panose="02020603050405020304" pitchFamily="18" charset="0"/>
                <a:cs typeface="Times New Roman" panose="02020603050405020304" pitchFamily="18" charset="0"/>
              </a:rPr>
              <a:t>қазан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a:solidFill>
                  <a:prstClr val="black"/>
                </a:solidFill>
                <a:latin typeface="Times New Roman" pitchFamily="18" charset="0"/>
                <a:ea typeface="Calibri"/>
                <a:cs typeface="Times New Roman" pitchFamily="18" charset="0"/>
              </a:rPr>
              <a:t> </a:t>
            </a:r>
            <a:r>
              <a:rPr lang="kk-KZ" sz="1200" dirty="0" smtClean="0">
                <a:solidFill>
                  <a:prstClr val="black"/>
                </a:solidFill>
                <a:latin typeface="Times New Roman" pitchFamily="18" charset="0"/>
                <a:ea typeface="Calibri"/>
                <a:cs typeface="Times New Roman" pitchFamily="18" charset="0"/>
              </a:rPr>
              <a:t>    Жауын-шашынсыз. Сол</a:t>
            </a:r>
            <a:r>
              <a:rPr lang="kk-KZ" sz="1200" dirty="0" smtClean="0">
                <a:latin typeface="Times New Roman"/>
                <a:ea typeface="Calibri"/>
              </a:rPr>
              <a:t>түстік-шығыстан </a:t>
            </a:r>
            <a:r>
              <a:rPr lang="kk-KZ" sz="1200" dirty="0">
                <a:latin typeface="Times New Roman"/>
                <a:ea typeface="Calibri"/>
              </a:rPr>
              <a:t>жел соғады</a:t>
            </a:r>
            <a:r>
              <a:rPr lang="kk-KZ" sz="1200" dirty="0" smtClean="0">
                <a:latin typeface="Times New Roman"/>
                <a:ea typeface="Calibri"/>
              </a:rPr>
              <a:t>, </a:t>
            </a:r>
            <a:r>
              <a:rPr lang="kk-KZ" sz="1200" dirty="0">
                <a:latin typeface="Times New Roman"/>
                <a:ea typeface="Calibri"/>
              </a:rPr>
              <a:t>күші 9-14 </a:t>
            </a:r>
            <a:r>
              <a:rPr lang="kk-KZ" sz="1200" dirty="0" smtClean="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3-5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14122</TotalTime>
  <Words>576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2716</cp:revision>
  <cp:lastPrinted>2022-10-24T06:29:07Z</cp:lastPrinted>
  <dcterms:created xsi:type="dcterms:W3CDTF">2018-03-27T06:03:00Z</dcterms:created>
  <dcterms:modified xsi:type="dcterms:W3CDTF">2022-10-26T09:15:55Z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