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954381"/>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жауын-шашын (жаңбыр, қар), көктайғақ. Солтүстіктен, солтүстік-батыстан жел соғады, күші 15-20, екпіні 23 м/с. Ауа температурасы түнде 2-4 градус аяз, күндіз 0-2 градус аяз. </a:t>
            </a: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28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27, 28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13045</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2398</cp:revision>
  <cp:lastPrinted>2021-07-01T03:56:27Z</cp:lastPrinted>
  <dcterms:created xsi:type="dcterms:W3CDTF">2018-03-27T06:03:00Z</dcterms:created>
  <dcterms:modified xsi:type="dcterms:W3CDTF">2022-10-26T09:07:55Z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