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8882951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299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октября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по 09 ч. 27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и утром осадки (дождь, снег), туман, гололед, поземок. Ветер 9-14, ночью и утром порывы 15-20 м/с. Температура воздуха ночью 1-3 мороза, днем около 0 градусов.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октября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октября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4-6 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0546953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14114</TotalTime>
  <Words>565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2383</cp:revision>
  <cp:lastPrinted>2021-07-01T03:56:27Z</cp:lastPrinted>
  <dcterms:created xsi:type="dcterms:W3CDTF">2018-03-27T06:03:00Z</dcterms:created>
  <dcterms:modified xsi:type="dcterms:W3CDTF">2022-10-26T09:00:43Z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