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099927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және таңертең жауын-шашын (жаңбыр, қар) жауады, тұман, көктайғақ, жаяу бұрқасын күтіледі. Жел 9-14, түнде және таңертең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 аяз, күндіз 0 градус шамасында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4-6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7519998"/>
              </p:ext>
            </p:extLst>
          </p:nvPr>
        </p:nvGraphicFramePr>
        <p:xfrm>
          <a:off x="4983528" y="4414660"/>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026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13625</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2410</cp:revision>
  <cp:lastPrinted>2021-07-01T07:38:07Z</cp:lastPrinted>
  <dcterms:created xsi:type="dcterms:W3CDTF">2018-03-27T06:03:00Z</dcterms:created>
  <dcterms:modified xsi:type="dcterms:W3CDTF">2022-10-26T09:00:36Z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