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88611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3046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Осадки 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снег).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порывы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днем 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88850" y="242698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76287" y="357796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16731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2423</cp:revision>
  <cp:lastPrinted>2021-10-14T11:15:53Z</cp:lastPrinted>
  <dcterms:created xsi:type="dcterms:W3CDTF">2018-03-27T06:03:00Z</dcterms:created>
  <dcterms:modified xsi:type="dcterms:W3CDTF">2022-10-26T09:11:47Z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