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78262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167750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8904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146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26 </a:t>
            </a:r>
            <a:r>
              <a:rPr lang="ru-RU" altLang="ru-RU" sz="1200" b="1" dirty="0" err="1" smtClean="0">
                <a:solidFill>
                  <a:prstClr val="black"/>
                </a:solidFill>
                <a:latin typeface="Times New Roman" panose="02020603050405020304" pitchFamily="18" charset="0"/>
                <a:cs typeface="Times New Roman" panose="02020603050405020304" pitchFamily="18" charset="0"/>
              </a:rPr>
              <a:t>қазанны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27 </a:t>
            </a:r>
            <a:r>
              <a:rPr lang="ru-RU" altLang="ru-RU" sz="1200" b="1" dirty="0" err="1" smtClean="0">
                <a:solidFill>
                  <a:prstClr val="black"/>
                </a:solidFill>
                <a:latin typeface="Times New Roman" panose="02020603050405020304" pitchFamily="18" charset="0"/>
                <a:cs typeface="Times New Roman" panose="02020603050405020304" pitchFamily="18" charset="0"/>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Жаңбыр. </a:t>
            </a:r>
            <a:r>
              <a:rPr lang="kk-KZ" sz="1200" dirty="0" smtClean="0">
                <a:latin typeface="Times New Roman" panose="02020603050405020304" pitchFamily="18" charset="0"/>
                <a:cs typeface="Times New Roman" panose="02020603050405020304" pitchFamily="18" charset="0"/>
              </a:rPr>
              <a:t>Жел оңтүстіктен, оңтүстік-батыстан 7-12, екпіні 15-20 м/с. </a:t>
            </a:r>
            <a:r>
              <a:rPr lang="kk-KZ" sz="1200" dirty="0" smtClean="0">
                <a:solidFill>
                  <a:prstClr val="black"/>
                </a:solidFill>
                <a:latin typeface="Times New Roman" pitchFamily="18" charset="0"/>
                <a:cs typeface="Times New Roman" pitchFamily="18" charset="0"/>
              </a:rPr>
              <a:t>Ауа температурасы түнде 5-7, күндіз 10-12°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28 қазанға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27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 Жел оңтүстік-батыстан 5-10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0-2°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58832" y="218426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smtClean="0">
                <a:solidFill>
                  <a:prstClr val="black"/>
                </a:solidFill>
                <a:latin typeface="Times New Roman" panose="02020603050405020304" pitchFamily="18" charset="0"/>
                <a:cs typeface="Times New Roman" panose="02020603050405020304" pitchFamily="18" charset="0"/>
              </a:rPr>
              <a:t>қазаннан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18433</TotalTime>
  <Words>585</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2597</cp:revision>
  <cp:lastPrinted>2021-07-01T03:56:27Z</cp:lastPrinted>
  <dcterms:created xsi:type="dcterms:W3CDTF">2018-03-27T06:03:00Z</dcterms:created>
  <dcterms:modified xsi:type="dcterms:W3CDTF">2022-10-26T09:18:51Z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