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9DF662-95EA-4CB3-81A6-6A0277DA51DA}" v="1" dt="2022-10-23T09:16:03.52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Түнде және таңертең тұман түседі. Желдің бағыты солтүстік-батыстан оңтүстік-шығысқа ауысады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градус суық,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2-4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37119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17"/>
          <p:cNvSpPr>
            <a:spLocks noChangeArrowheads="1"/>
          </p:cNvSpPr>
          <p:nvPr/>
        </p:nvSpPr>
        <p:spPr bwMode="auto">
          <a:xfrm>
            <a:off x="155575" y="966788"/>
            <a:ext cx="4774111"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13646</TotalTime>
  <Words>609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2473</cp:revision>
  <cp:lastPrinted>2021-07-01T07:38:07Z</cp:lastPrinted>
  <dcterms:created xsi:type="dcterms:W3CDTF">2018-03-27T06:03:00Z</dcterms:created>
  <dcterms:modified xsi:type="dcterms:W3CDTF">2022-10-26T08:41:47Z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