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95097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Ночью осадки (дождь, снег), гололед. Ветер северный северо-западный  15-20, порывы 23 м/с. Температура воздуха ночью 2-4 мороза,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13168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2021-07-01T03:56:27Z</cp:lastPrinted>
  <dcterms:created xsi:type="dcterms:W3CDTF">2018-03-27T06:03:00Z</dcterms:created>
  <dcterms:modified xsi:type="dcterms:W3CDTF">2022-10-26T09:08:10Z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