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66"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7856789"/>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26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26 </a:t>
            </a:r>
            <a:r>
              <a:rPr lang="ru-RU" altLang="ru-RU" sz="1200" b="1" dirty="0">
                <a:latin typeface="Times New Roman" panose="02020603050405020304" pitchFamily="18" charset="0"/>
                <a:cs typeface="Times New Roman" panose="02020603050405020304" pitchFamily="18" charset="0"/>
              </a:rPr>
              <a:t>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125091"/>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27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26 қазанда с. 21-ден. 27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 (жаңбыр, қар). Оңтүстік-батыстан жел соғады, күші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таңертең және күндіз екпіні 15-20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1-3, күндіз 2-4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28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Аздаған</a:t>
            </a:r>
            <a:r>
              <a:rPr lang="kk-KZ" sz="1100" kern="1400" dirty="0">
                <a:solidFill>
                  <a:srgbClr val="000000"/>
                </a:solidFill>
                <a:latin typeface="Times New Roman" panose="02020603050405020304" pitchFamily="18" charset="0"/>
                <a:ea typeface="Times New Roman" panose="02020603050405020304" pitchFamily="18" charset="0"/>
              </a:rPr>
              <a:t>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3-5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27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28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17647</TotalTime>
  <Words>576</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2910</cp:revision>
  <cp:lastPrinted>2022-05-31T05:49:59Z</cp:lastPrinted>
  <dcterms:created xsi:type="dcterms:W3CDTF">2018-03-27T06:03:00Z</dcterms:created>
  <dcterms:modified xsi:type="dcterms:W3CDTF">2022-10-26T09:05:47Z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