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4BE2A2C-A95B-4363-A980-9817151989B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CA325-7166-49FC-B471-20491949B1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E481F-79D2-4373-A942-BE9546B60E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D312D-5BE5-4A09-BFE3-D62A650993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5A1CA-95AF-46F0-BAB8-43B8E79F56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14542-4492-44C2-8E61-F627B1A6E8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284EF-2367-4E3D-936D-22F089D29E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8ED42-D418-4950-8CB9-E9B9734FAC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04B8F-C99A-41A6-A94D-3207833D12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CF132-C4E5-4EB6-B300-CB3F444AB0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D4F99-9184-4741-A7C4-B7AB6376BA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836D9-B65B-4EE8-A6E7-FB6AAF6A36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7016E78-3204-4F64-97FE-F0C6C5B82E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299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26 октября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27 октября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26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27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временами дождь. Ветер 2-7 м/с. Температура воздуха ночью 5-7, днем 8-10 тепла.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28 октября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27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28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временами дождь. Ветер 2-7 м/с. Температура воздуха 2-4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27 октября, ночью 28 октября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258607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14618</TotalTime>
  <Words>758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2763</cp:revision>
  <cp:lastPrinted>2021-07-01T09:11:30Z</cp:lastPrinted>
  <dcterms:created xsi:type="dcterms:W3CDTF">2018-03-27T06:03:00Z</dcterms:created>
  <dcterms:modified xsi:type="dcterms:W3CDTF">2022-10-26T08:45:09Z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