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86807698"/>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№299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kk-KZ" altLang="ru-RU" sz="1200" b="1" dirty="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22766246"/>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5686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16" name="Прямоугольник 15"/>
          <p:cNvSpPr/>
          <p:nvPr/>
        </p:nvSpPr>
        <p:spPr>
          <a:xfrm>
            <a:off x="4827453" y="178389"/>
            <a:ext cx="4908111"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қазанға</a:t>
            </a: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26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27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 Жаңбыр. Ж</a:t>
            </a:r>
            <a:r>
              <a:rPr lang="kk-KZ" sz="1200" dirty="0" smtClean="0">
                <a:latin typeface="Times New Roman" panose="02020603050405020304" pitchFamily="18" charset="0"/>
                <a:cs typeface="Times New Roman" panose="02020603050405020304" pitchFamily="18" charset="0"/>
              </a:rPr>
              <a:t>ел оңтүстіктен, оңтүстік-батыстан 7-12, екпіні 15-20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3-5, күндіз 10-12°</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28 қазанға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a:t>
            </a:r>
            <a:r>
              <a:rPr lang="ru-RU" sz="1200" b="1" dirty="0" smtClean="0">
                <a:solidFill>
                  <a:srgbClr val="000000"/>
                </a:solidFill>
                <a:latin typeface="Times New Roman" panose="02020603050405020304" pitchFamily="18" charset="0"/>
                <a:cs typeface="Times New Roman" panose="02020603050405020304" pitchFamily="18" charset="0"/>
                <a:sym typeface="+mn-ea"/>
              </a:rPr>
              <a:t>ж. 27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28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 </a:t>
            </a:r>
            <a:r>
              <a:rPr lang="kk-KZ" sz="1200" dirty="0">
                <a:solidFill>
                  <a:prstClr val="black"/>
                </a:solidFill>
                <a:latin typeface="Times New Roman" pitchFamily="18" charset="0"/>
                <a:cs typeface="Times New Roman" pitchFamily="18" charset="0"/>
              </a:rPr>
              <a:t>Жел </a:t>
            </a:r>
            <a:r>
              <a:rPr lang="kk-KZ" sz="1200" dirty="0" smtClean="0">
                <a:latin typeface="Times New Roman" panose="02020603050405020304" pitchFamily="18" charset="0"/>
                <a:cs typeface="Times New Roman" panose="02020603050405020304" pitchFamily="18" charset="0"/>
              </a:rPr>
              <a:t>батыстан</a:t>
            </a:r>
            <a:r>
              <a:rPr lang="kk-KZ" sz="1200" dirty="0" smtClean="0">
                <a:solidFill>
                  <a:prstClr val="black"/>
                </a:solidFill>
                <a:latin typeface="Times New Roman" pitchFamily="18" charset="0"/>
                <a:cs typeface="Times New Roman" pitchFamily="18" charset="0"/>
              </a:rPr>
              <a:t> 5-10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2-4°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11153" y="212530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27 </a:t>
            </a:r>
            <a:r>
              <a:rPr lang="ru-RU" sz="1200" dirty="0" err="1" smtClean="0">
                <a:solidFill>
                  <a:prstClr val="black"/>
                </a:solidFill>
                <a:latin typeface="Times New Roman" panose="02020603050405020304" pitchFamily="18" charset="0"/>
                <a:cs typeface="Times New Roman" panose="02020603050405020304" pitchFamily="18" charset="0"/>
              </a:rPr>
              <a:t>қазаннан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28 </a:t>
            </a:r>
            <a:r>
              <a:rPr lang="ru-RU" sz="1200" dirty="0" err="1" smtClean="0">
                <a:solidFill>
                  <a:prstClr val="black"/>
                </a:solidFill>
                <a:latin typeface="Times New Roman" panose="02020603050405020304" pitchFamily="18" charset="0"/>
                <a:cs typeface="Times New Roman" panose="02020603050405020304" pitchFamily="18" charset="0"/>
              </a:rPr>
              <a:t>қазанға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11153" y="326820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Қабдуалиева М.С.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16904</TotalTime>
  <Words>556</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2512</cp:revision>
  <cp:lastPrinted>2021-07-01T03:56:27Z</cp:lastPrinted>
  <dcterms:created xsi:type="dcterms:W3CDTF">2018-03-27T06:03:00Z</dcterms:created>
  <dcterms:modified xsi:type="dcterms:W3CDTF">2022-10-26T09:13:19Z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