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74" d="100"/>
          <a:sy n="74" d="100"/>
        </p:scale>
        <p:origin x="66" y="6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74722567"/>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27, 2022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dirty="0" smtClean="0">
                <a:solidFill>
                  <a:schemeClr val="tx1"/>
                </a:solidFill>
                <a:latin typeface="Times New Roman" panose="02020603050405020304" pitchFamily="18" charset="0"/>
                <a:cs typeface="Times New Roman" panose="02020603050405020304" pitchFamily="18" charset="0"/>
              </a:rPr>
              <a:t> 28 </a:t>
            </a:r>
            <a:r>
              <a:rPr lang="kk-KZ" sz="1100" dirty="0" smtClean="0">
                <a:solidFill>
                  <a:srgbClr val="000000"/>
                </a:solidFill>
                <a:latin typeface="Times New Roman" panose="02020603050405020304" pitchFamily="18" charset="0"/>
                <a:cs typeface="Times New Roman" panose="02020603050405020304" pitchFamily="18" charset="0"/>
              </a:rPr>
              <a:t>қазанға </a:t>
            </a:r>
            <a:r>
              <a:rPr lang="ru-RU" sz="1100" dirty="0" err="1" smtClean="0">
                <a:solidFill>
                  <a:schemeClr val="tx1"/>
                </a:solidFill>
                <a:latin typeface="Times New Roman" panose="02020603050405020304" pitchFamily="18" charset="0"/>
                <a:cs typeface="Times New Roman" panose="02020603050405020304" pitchFamily="18" charset="0"/>
              </a:rPr>
              <a:t>қараған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60642366"/>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27 қазанға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26 </a:t>
            </a:r>
            <a:r>
              <a:rPr lang="kk-KZ" altLang="ru-RU" sz="1100" b="1" dirty="0" smtClean="0">
                <a:solidFill>
                  <a:prstClr val="black"/>
                </a:solidFill>
                <a:latin typeface="Times New Roman" panose="02020603050405020304" pitchFamily="18" charset="0"/>
                <a:cs typeface="Times New Roman" panose="02020603050405020304" pitchFamily="18" charset="0"/>
              </a:rPr>
              <a:t>қазан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27 </a:t>
            </a:r>
            <a:r>
              <a:rPr lang="ru-RU" altLang="ru-RU" sz="1100" b="1" dirty="0" err="1" smtClean="0">
                <a:solidFill>
                  <a:srgbClr val="000000"/>
                </a:solidFill>
                <a:latin typeface="Times New Roman" panose="02020603050405020304" pitchFamily="18" charset="0"/>
                <a:cs typeface="Times New Roman" panose="02020603050405020304" pitchFamily="18" charset="0"/>
              </a:rPr>
              <a:t>қазан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күндіз жаңбыр. </a:t>
            </a:r>
            <a:r>
              <a:rPr lang="kk-KZ" sz="1100" dirty="0" smtClean="0">
                <a:solidFill>
                  <a:prstClr val="black"/>
                </a:solidFill>
                <a:latin typeface="Times New Roman" pitchFamily="18" charset="0"/>
                <a:cs typeface="Times New Roman" pitchFamily="18" charset="0"/>
              </a:rPr>
              <a:t>Жел</a:t>
            </a:r>
            <a:r>
              <a:rPr lang="kk-KZ" sz="1100" dirty="0" smtClean="0">
                <a:solidFill>
                  <a:srgbClr val="000000"/>
                </a:solidFill>
                <a:latin typeface="Times New Roman" panose="02020603050405020304" pitchFamily="18" charset="0"/>
                <a:cs typeface="Times New Roman" panose="02020603050405020304" pitchFamily="18" charset="0"/>
                <a:sym typeface="+mn-ea"/>
              </a:rPr>
              <a:t> шығыстан, </a:t>
            </a:r>
            <a:r>
              <a:rPr lang="kk-KZ" sz="1100" dirty="0" smtClean="0">
                <a:solidFill>
                  <a:prstClr val="black"/>
                </a:solidFill>
                <a:latin typeface="Times New Roman" pitchFamily="18" charset="0"/>
                <a:cs typeface="Times New Roman" pitchFamily="18" charset="0"/>
              </a:rPr>
              <a:t>күші 9-14, күндіз екпіні 15-18 м/с. Ауа температурасы түнде 6-8, күндіз 12-14 жылы.</a:t>
            </a:r>
          </a:p>
          <a:p>
            <a:pPr lvl="0" algn="ctr"/>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28 қазанға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27 </a:t>
            </a:r>
            <a:r>
              <a:rPr lang="ru-RU" sz="1100" b="1" dirty="0" err="1" smtClean="0">
                <a:solidFill>
                  <a:srgbClr val="000000"/>
                </a:solidFill>
                <a:latin typeface="Times New Roman" panose="02020603050405020304" pitchFamily="18" charset="0"/>
                <a:cs typeface="Times New Roman" panose="02020603050405020304" pitchFamily="18" charset="0"/>
              </a:rPr>
              <a:t>қазан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28 </a:t>
            </a:r>
            <a:r>
              <a:rPr lang="kk-KZ" sz="1100" b="1" dirty="0" smtClean="0">
                <a:solidFill>
                  <a:srgbClr val="000000"/>
                </a:solidFill>
                <a:latin typeface="Times New Roman" panose="02020603050405020304" pitchFamily="18" charset="0"/>
                <a:cs typeface="Times New Roman" panose="02020603050405020304" pitchFamily="18" charset="0"/>
              </a:rPr>
              <a:t>қазан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prstClr val="black"/>
                </a:solidFill>
                <a:latin typeface="Times New Roman" pitchFamily="18" charset="0"/>
                <a:cs typeface="Times New Roman" pitchFamily="18" charset="0"/>
              </a:rPr>
              <a:t>             Бұлтты, жаңбыр.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8-10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18247</TotalTime>
  <Words>587</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2466</cp:revision>
  <cp:lastPrinted>2021-07-01T07:38:07Z</cp:lastPrinted>
  <dcterms:created xsi:type="dcterms:W3CDTF">2018-03-27T06:03:00Z</dcterms:created>
  <dcterms:modified xsi:type="dcterms:W3CDTF">2022-10-26T08:39:54Z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