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4" d="100"/>
          <a:sy n="74" d="100"/>
        </p:scale>
        <p:origin x="66" y="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48963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27, ночью 28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5889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6-8,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28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15511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2430</cp:revision>
  <cp:lastPrinted>2021-10-15T03:50:29Z</cp:lastPrinted>
  <dcterms:created xsi:type="dcterms:W3CDTF">2018-03-27T06:03:00Z</dcterms:created>
  <dcterms:modified xsi:type="dcterms:W3CDTF">2022-10-26T08:40:01Z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