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64395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дождь. Ночью и утром туман.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с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переходом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на 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северо-восточный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4588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14133</TotalTime>
  <Words>593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2715</cp:revision>
  <cp:lastPrinted>2022-10-24T06:25:16Z</cp:lastPrinted>
  <dcterms:created xsi:type="dcterms:W3CDTF">2018-03-27T06:03:00Z</dcterms:created>
  <dcterms:modified xsi:type="dcterms:W3CDTF">2022-10-26T09:16:01Z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