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84294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ночью и утром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5182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2022-10-26T08:55:29Z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