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152899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57596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27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9-14, утром и днем  порывы </a:t>
            </a:r>
          </a:p>
          <a:p>
            <a:pPr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м/с. Температура воздуха ночью 1-3, днем 2-4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28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Небольшой снег.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октября, ночью 28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17811</TotalTime>
  <Words>621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2874</cp:revision>
  <cp:lastPrinted>2021-11-30T05:55:24Z</cp:lastPrinted>
  <dcterms:created xsi:type="dcterms:W3CDTF">2018-03-27T06:03:00Z</dcterms:created>
  <dcterms:modified xsi:type="dcterms:W3CDTF">2022-10-26T09:05:50Z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