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219263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26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27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28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971874"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132856"/>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27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28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14646</TotalTime>
  <Words>594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2497</cp:revision>
  <cp:lastPrinted>2021-07-01T03:56:27Z</cp:lastPrinted>
  <dcterms:created xsi:type="dcterms:W3CDTF">2018-03-27T06:03:00Z</dcterms:created>
  <dcterms:modified xsi:type="dcterms:W3CDTF">2022-10-26T09:17:19Z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