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D6A0FF-AABB-47F8-8045-8569BC7E2623}" v="1" dt="2022-10-25T09:05:10.6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6D6A0FF-AABB-47F8-8045-8569BC7E2623}"/>
    <pc:docChg chg="modSld">
      <pc:chgData name="Moldir Kabdualieva" userId="df42278df007c026" providerId="LiveId" clId="{B6D6A0FF-AABB-47F8-8045-8569BC7E2623}" dt="2022-10-25T09:06:02.768" v="5"/>
      <pc:docMkLst>
        <pc:docMk/>
      </pc:docMkLst>
      <pc:sldChg chg="modSp mod">
        <pc:chgData name="Moldir Kabdualieva" userId="df42278df007c026" providerId="LiveId" clId="{B6D6A0FF-AABB-47F8-8045-8569BC7E2623}" dt="2022-10-25T09:05:10.680" v="4"/>
        <pc:sldMkLst>
          <pc:docMk/>
          <pc:sldMk cId="0" sldId="261"/>
        </pc:sldMkLst>
        <pc:spChg chg="mod">
          <ac:chgData name="Moldir Kabdualieva" userId="df42278df007c026" providerId="LiveId" clId="{B6D6A0FF-AABB-47F8-8045-8569BC7E2623}" dt="2022-10-25T09:04:45.247" v="3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B6D6A0FF-AABB-47F8-8045-8569BC7E2623}" dt="2022-10-25T09:05:10.680" v="4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 Kabdualieva" userId="df42278df007c026" providerId="LiveId" clId="{B6D6A0FF-AABB-47F8-8045-8569BC7E2623}" dt="2022-10-25T09:06:02.768" v="5"/>
        <pc:sldMkLst>
          <pc:docMk/>
          <pc:sldMk cId="0" sldId="265"/>
        </pc:sldMkLst>
        <pc:spChg chg="mod">
          <ac:chgData name="Moldir Kabdualieva" userId="df42278df007c026" providerId="LiveId" clId="{B6D6A0FF-AABB-47F8-8045-8569BC7E2623}" dt="2022-10-25T09:06:02.768" v="5"/>
          <ac:spMkLst>
            <pc:docMk/>
            <pc:sldMk cId="0" sldId="265"/>
            <ac:spMk id="1536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0D4B503-CFBC-408A-BEC0-0DCA227517D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A7E83-466B-4E3A-8371-F4EF73B53F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A5656-78F3-4780-8A69-6FC527624E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C7E4F-5F14-47D4-B1A0-73BE84F8C5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37652-EB3B-409E-95CE-E52408F662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1FAE-C2FA-4867-834D-955876EBC4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32294-F845-4B4E-ABDC-885BB8A8F7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DF7BA-E312-4ADB-A37A-DEDB6ACBD8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0A78-92A3-4B69-9CFA-7D1AA61081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61416-1A25-4EAB-814B-C3285CC5F4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233B4-1448-4D46-B0CD-0FEB657364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5575C-ECCB-48A5-BF36-F6BE6A43D8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13D255D-D12D-448A-9033-20DA85F3A2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298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25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744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26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25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26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днем дождь, туман. Ветер западный 3-8 м/с. Температура воздуха ночью 5-7, днем 11-13 тепла.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27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26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27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осадки. Ветер 2-7 м/с. Температура воздуха 5-7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Сутки 26 октября, ночью 27 октября 202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рассеиванию загрязняющих веществ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</a:t>
            </a:r>
            <a:endParaRPr lang="ru-RU" altLang="en-US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25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1834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>
                  <a:solidFill>
                    <a:schemeClr val="tx1"/>
                  </a:solidFill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14616</TotalTime>
  <Words>801</Words>
  <Application>Microsoft Office PowerPoint</Application>
  <PresentationFormat>Лист A4 (210x297 мм)</PresentationFormat>
  <Paragraphs>114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2760</cp:revision>
  <cp:lastPrinted>2021-07-01T09:11:30Z</cp:lastPrinted>
  <dcterms:created xsi:type="dcterms:W3CDTF">2018-03-27T06:03:00Z</dcterms:created>
  <dcterms:modified xsi:type="dcterms:W3CDTF">2022-10-25T09:06:04Z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