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95397562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298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26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днем осадки, туман, гололед. Ветер 9-14 м/с. Температура воздуха ночью 1-3 мороза, днем 2-4 тепла. 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осадки, низовая метель, гололед. Ветер 9-14, порывы 15-20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1-3 мороза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266826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14106</TotalTime>
  <Words>593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2382</cp:revision>
  <cp:lastPrinted>2021-07-01T03:56:27Z</cp:lastPrinted>
  <dcterms:created xsi:type="dcterms:W3CDTF">2018-03-27T06:03:00Z</dcterms:created>
  <dcterms:modified xsi:type="dcterms:W3CDTF">2022-10-25T09:45:48Z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