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B32D65AD-6055-4AA3-A9C5-5F478EEA52AB}"/>
    <pc:docChg chg="modSld">
      <pc:chgData name="Moldir Kabdualieva" userId="df42278df007c026" providerId="LiveId" clId="{B32D65AD-6055-4AA3-A9C5-5F478EEA52AB}" dt="2022-10-25T09:12:18.291" v="44" actId="20577"/>
      <pc:docMkLst>
        <pc:docMk/>
      </pc:docMkLst>
      <pc:sldChg chg="modSp mod">
        <pc:chgData name="Moldir Kabdualieva" userId="df42278df007c026" providerId="LiveId" clId="{B32D65AD-6055-4AA3-A9C5-5F478EEA52AB}" dt="2022-10-25T09:12:18.291" v="44" actId="20577"/>
        <pc:sldMkLst>
          <pc:docMk/>
          <pc:sldMk cId="0" sldId="261"/>
        </pc:sldMkLst>
        <pc:graphicFrameChg chg="modGraphic">
          <ac:chgData name="Moldir Kabdualieva" userId="df42278df007c026" providerId="LiveId" clId="{B32D65AD-6055-4AA3-A9C5-5F478EEA52AB}" dt="2022-10-25T09:12:18.291" v="44" actId="20577"/>
          <ac:graphicFrameMkLst>
            <pc:docMk/>
            <pc:sldMk cId="0" sldId="261"/>
            <ac:graphicFrameMk id="23" creationId="{94CC0974-E1E4-47F3-9A8B-49A879A3B96B}"/>
          </ac:graphicFrameMkLst>
        </pc:graphicFrameChg>
      </pc:sldChg>
      <pc:sldChg chg="modSp mod">
        <pc:chgData name="Moldir Kabdualieva" userId="df42278df007c026" providerId="LiveId" clId="{B32D65AD-6055-4AA3-A9C5-5F478EEA52AB}" dt="2022-10-25T09:11:20.718" v="0"/>
        <pc:sldMkLst>
          <pc:docMk/>
          <pc:sldMk cId="334028445" sldId="265"/>
        </pc:sldMkLst>
        <pc:spChg chg="mod">
          <ac:chgData name="Moldir Kabdualieva" userId="df42278df007c026" providerId="LiveId" clId="{B32D65AD-6055-4AA3-A9C5-5F478EEA52AB}" dt="2022-10-25T09:11:20.718" v="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179362540"/>
              </p:ext>
            </p:extLst>
          </p:nvPr>
        </p:nvGraphicFramePr>
        <p:xfrm>
          <a:off x="307975" y="2636911"/>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213130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№298</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Балқаш</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752851" y="100468"/>
            <a:ext cx="5008686"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Балқаш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26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25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26</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18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 1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9-11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27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26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27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 градус </a:t>
            </a:r>
            <a:r>
              <a:rPr lang="ru-RU" sz="1100">
                <a:latin typeface="Times New Roman" pitchFamily="18" charset="0"/>
                <a:cs typeface="Times New Roman" pitchFamily="18" charset="0"/>
              </a:rPr>
              <a:t>шамасында.</a:t>
            </a:r>
            <a:endParaRPr lang="ru-RU" sz="1100" dirty="0">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5610922"/>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420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45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a:solidFill>
                            <a:srgbClr val="000000"/>
                          </a:solidFill>
                          <a:effectLst/>
                          <a:latin typeface="Times New Roman" panose="02020603050405020304" pitchFamily="18" charset="0"/>
                        </a:rPr>
                        <a:t>0,02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25 </a:t>
            </a:r>
            <a:r>
              <a:rPr lang="kk-KZ" altLang="ru-RU" sz="1200" b="1" dirty="0">
                <a:solidFill>
                  <a:srgbClr val="000000"/>
                </a:solidFill>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Балқаш</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25047" y="330388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752851" y="2297555"/>
            <a:ext cx="5008686"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26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27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5250" y="5163087"/>
            <a:ext cx="4726502" cy="1384995"/>
          </a:xfrm>
          <a:prstGeom prst="rect">
            <a:avLst/>
          </a:prstGeom>
          <a:noFill/>
          <a:ln w="9525">
            <a:noFill/>
          </a:ln>
        </p:spPr>
        <p:txBody>
          <a:bodyPr wrap="square">
            <a:spAutoFit/>
          </a:bodyPr>
          <a:lstStyle/>
          <a:p>
            <a:pPr algn="just"/>
            <a:r>
              <a:rPr lang="kk-KZ" altLang="ru-RU" sz="1200" dirty="0">
                <a:solidFill>
                  <a:srgbClr val="000000"/>
                </a:solidFill>
                <a:latin typeface="Times New Roman" panose="02020603050405020304" pitchFamily="18" charset="0"/>
                <a:cs typeface="Times New Roman" panose="02020603050405020304" pitchFamily="18" charset="0"/>
              </a:rPr>
              <a:t>Балқаш</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 16 орта </a:t>
            </a:r>
            <a:r>
              <a:rPr lang="ru-RU" sz="1200" dirty="0" err="1">
                <a:latin typeface="Times New Roman" panose="02020603050405020304" pitchFamily="18" charset="0"/>
                <a:cs typeface="Times New Roman" panose="02020603050405020304" pitchFamily="18" charset="0"/>
              </a:rPr>
              <a:t>мектебі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маңайында</a:t>
            </a:r>
            <a:r>
              <a:rPr lang="ru-RU" sz="1200" dirty="0">
                <a:latin typeface="Times New Roman" panose="02020603050405020304" pitchFamily="18" charset="0"/>
                <a:cs typeface="Times New Roman" panose="02020603050405020304" pitchFamily="18" charset="0"/>
              </a:rPr>
              <a:t>)</a:t>
            </a:r>
            <a:r>
              <a:rPr lang="ru-RU" altLang="ru-RU" sz="1200" dirty="0">
                <a:latin typeface="Times New Roman" panose="02020603050405020304" pitchFamily="18" charset="0"/>
                <a:cs typeface="Times New Roman" panose="02020603050405020304" pitchFamily="18" charset="0"/>
              </a:rPr>
              <a:t>;</a:t>
            </a:r>
            <a:endParaRPr lang="en-US"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Ленин көшесі, №10 үйден төменірек.</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Томпиева көшесі, №4 үйден солтүстікте</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Сейфуллин көшесі (аурухана қалашығы, СЭС маңайында);</a:t>
            </a: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15229" y="4517355"/>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rId2"/>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latin typeface="Times New Roman" panose="02020603050405020304" pitchFamily="18" charset="0"/>
                <a:cs typeface="Times New Roman" panose="02020603050405020304" pitchFamily="18" charset="0"/>
              </a:rPr>
              <a:t>Қабдуалиева</a:t>
            </a:r>
            <a:r>
              <a:rPr lang="ru-RU" alt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09331"/>
        </p:xfrm>
        <a:graphic>
          <a:graphicData uri="http://schemas.openxmlformats.org/drawingml/2006/table">
            <a:tbl>
              <a:tblPr/>
              <a:tblGrid>
                <a:gridCol w="1224310">
                  <a:extLst>
                    <a:ext uri="{9D8B030D-6E8A-4147-A177-3AD203B41FA5}">
                      <a16:colId xmlns:a16="http://schemas.microsoft.com/office/drawing/2014/main" val="20000"/>
                    </a:ext>
                  </a:extLst>
                </a:gridCol>
                <a:gridCol w="2943195">
                  <a:extLst>
                    <a:ext uri="{9D8B030D-6E8A-4147-A177-3AD203B41FA5}">
                      <a16:colId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14807</TotalTime>
  <Words>626</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2493</cp:revision>
  <cp:lastPrinted>2021-07-01T07:38:07Z</cp:lastPrinted>
  <dcterms:created xsi:type="dcterms:W3CDTF">2018-03-27T06:03:00Z</dcterms:created>
  <dcterms:modified xsi:type="dcterms:W3CDTF">2022-10-25T09:12:20Z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