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1EA5109-DF32-48BF-83A0-A5AE4DA68E27}"/>
    <pc:docChg chg="modSld">
      <pc:chgData name="Moldir Kabdualieva" userId="df42278df007c026" providerId="LiveId" clId="{F1EA5109-DF32-48BF-83A0-A5AE4DA68E27}" dt="2022-10-25T09:20:46.082" v="25" actId="20577"/>
      <pc:docMkLst>
        <pc:docMk/>
      </pc:docMkLst>
      <pc:sldChg chg="modSp mod">
        <pc:chgData name="Moldir Kabdualieva" userId="df42278df007c026" providerId="LiveId" clId="{F1EA5109-DF32-48BF-83A0-A5AE4DA68E27}" dt="2022-10-25T09:20:46.082" v="25" actId="20577"/>
        <pc:sldMkLst>
          <pc:docMk/>
          <pc:sldMk cId="0" sldId="261"/>
        </pc:sldMkLst>
        <pc:graphicFrameChg chg="modGraphic">
          <ac:chgData name="Moldir Kabdualieva" userId="df42278df007c026" providerId="LiveId" clId="{F1EA5109-DF32-48BF-83A0-A5AE4DA68E27}" dt="2022-10-25T09:20:46.082" v="25"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76785927"/>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25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26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25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26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түнде және </a:t>
            </a:r>
            <a:r>
              <a:rPr lang="kk-KZ" sz="1200">
                <a:solidFill>
                  <a:srgbClr val="000000"/>
                </a:solidFill>
                <a:latin typeface="Times New Roman" panose="02020603050405020304" pitchFamily="18" charset="0"/>
                <a:cs typeface="Times New Roman" panose="02020603050405020304" pitchFamily="18" charset="0"/>
                <a:sym typeface="+mn-ea"/>
              </a:rPr>
              <a:t>таңертең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батыстан түнде 9-14, күндіз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4-6,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12-14</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27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26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27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батыстан 9-14</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26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27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Сәдуақасов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25.1</a:t>
            </a:r>
            <a:r>
              <a:rPr lang="ru-RU" sz="1200" dirty="0">
                <a:latin typeface="Times New Roman" panose="02020603050405020304" pitchFamily="18" charset="0"/>
                <a:ea typeface="Times New Roman" panose="02020603050405020304" pitchFamily="18" charset="0"/>
              </a:rPr>
              <a:t>0.2022 ж. </a:t>
            </a:r>
            <a:r>
              <a:rPr lang="kk-KZ" sz="1200" dirty="0">
                <a:latin typeface="Times New Roman" panose="02020603050405020304" pitchFamily="18" charset="0"/>
                <a:ea typeface="Times New Roman" panose="02020603050405020304" pitchFamily="18" charset="0"/>
              </a:rPr>
              <a:t>12:00</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14200</TotalTime>
  <Words>621</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2489</cp:revision>
  <cp:lastPrinted>2021-07-01T07:38:07Z</cp:lastPrinted>
  <dcterms:created xsi:type="dcterms:W3CDTF">2018-03-27T06:03:00Z</dcterms:created>
  <dcterms:modified xsi:type="dcterms:W3CDTF">2022-10-25T09:20:46Z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