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789F84-9EBD-46CE-A586-3B943F3EEC24}" v="1" dt="2022-10-25T09:00:10.4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64" d="100"/>
          <a:sy n="64" d="100"/>
        </p:scale>
        <p:origin x="130" y="16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F789F84-9EBD-46CE-A586-3B943F3EEC24}"/>
    <pc:docChg chg="modSld">
      <pc:chgData name="Moldir Kabdualieva" userId="df42278df007c026" providerId="LiveId" clId="{3F789F84-9EBD-46CE-A586-3B943F3EEC24}" dt="2022-10-25T09:00:56.934" v="5"/>
      <pc:docMkLst>
        <pc:docMk/>
      </pc:docMkLst>
      <pc:sldChg chg="modSp mod">
        <pc:chgData name="Moldir Kabdualieva" userId="df42278df007c026" providerId="LiveId" clId="{3F789F84-9EBD-46CE-A586-3B943F3EEC24}" dt="2022-10-25T09:00:19.461" v="4" actId="20577"/>
        <pc:sldMkLst>
          <pc:docMk/>
          <pc:sldMk cId="0" sldId="261"/>
        </pc:sldMkLst>
        <pc:spChg chg="mod">
          <ac:chgData name="Moldir Kabdualieva" userId="df42278df007c026" providerId="LiveId" clId="{3F789F84-9EBD-46CE-A586-3B943F3EEC24}" dt="2022-10-25T09:00:19.461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3F789F84-9EBD-46CE-A586-3B943F3EEC24}" dt="2022-10-25T09:00:10.471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 Kabdualieva" userId="df42278df007c026" providerId="LiveId" clId="{3F789F84-9EBD-46CE-A586-3B943F3EEC24}" dt="2022-10-25T09:00:56.934" v="5"/>
        <pc:sldMkLst>
          <pc:docMk/>
          <pc:sldMk cId="334028445" sldId="265"/>
        </pc:sldMkLst>
        <pc:spChg chg="mod">
          <ac:chgData name="Moldir Kabdualieva" userId="df42278df007c026" providerId="LiveId" clId="{3F789F84-9EBD-46CE-A586-3B943F3EEC24}" dt="2022-10-25T09:00:56.934" v="5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694302214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№298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26, ночью 27 октября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168541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4077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26 октября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Переменная облачность, без осадков. Ветер северо-западный 9-14 м/с. Температура воздуха ночью 6-8, днем 11-13 тепла.</a:t>
            </a:r>
          </a:p>
          <a:p>
            <a:pPr lvl="0" algn="just"/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27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26 октября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27 ок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Облачно, небольшой дождь.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восточный 9-14 м/с. Температура воздуха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4-6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15509</TotalTime>
  <Words>630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2428</cp:revision>
  <cp:lastPrinted>2021-10-15T03:50:29Z</cp:lastPrinted>
  <dcterms:created xsi:type="dcterms:W3CDTF">2018-03-27T06:03:00Z</dcterms:created>
  <dcterms:modified xsi:type="dcterms:W3CDTF">2022-10-25T09:01:05Z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