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8419607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27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303962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26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Ночью и утром туман. Ветер северо-западный 7-12 м/с. Температура воздуха ночью 2-4 мороза, днём 4-6 тепла.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26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27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Туман.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юго-восточный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-12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3-5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16497</TotalTime>
  <Words>634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2787</cp:revision>
  <cp:lastPrinted>2021-07-01T03:56:27Z</cp:lastPrinted>
  <dcterms:created xsi:type="dcterms:W3CDTF">2018-03-27T06:03:00Z</dcterms:created>
  <dcterms:modified xsi:type="dcterms:W3CDTF">2022-10-25T09:47:40Z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