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C8DB1E-82CC-4B7C-B040-EAE6319908F2}" v="1" dt="2022-10-25T09:24:53.833"/>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0CC8DB1E-82CC-4B7C-B040-EAE6319908F2}"/>
    <pc:docChg chg="modSld">
      <pc:chgData name="Moldir Kabdualieva" userId="df42278df007c026" providerId="LiveId" clId="{0CC8DB1E-82CC-4B7C-B040-EAE6319908F2}" dt="2022-10-25T09:25:02" v="45" actId="1076"/>
      <pc:docMkLst>
        <pc:docMk/>
      </pc:docMkLst>
      <pc:sldChg chg="modSp mod">
        <pc:chgData name="Moldir Kabdualieva" userId="df42278df007c026" providerId="LiveId" clId="{0CC8DB1E-82CC-4B7C-B040-EAE6319908F2}" dt="2022-10-25T09:24:11.864" v="41" actId="20577"/>
        <pc:sldMkLst>
          <pc:docMk/>
          <pc:sldMk cId="0" sldId="261"/>
        </pc:sldMkLst>
        <pc:graphicFrameChg chg="modGraphic">
          <ac:chgData name="Moldir Kabdualieva" userId="df42278df007c026" providerId="LiveId" clId="{0CC8DB1E-82CC-4B7C-B040-EAE6319908F2}" dt="2022-10-25T09:24:11.864" v="41"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0CC8DB1E-82CC-4B7C-B040-EAE6319908F2}" dt="2022-10-25T09:25:02" v="45" actId="1076"/>
        <pc:sldMkLst>
          <pc:docMk/>
          <pc:sldMk cId="334028445" sldId="265"/>
        </pc:sldMkLst>
        <pc:spChg chg="add mod">
          <ac:chgData name="Moldir Kabdualieva" userId="df42278df007c026" providerId="LiveId" clId="{0CC8DB1E-82CC-4B7C-B040-EAE6319908F2}" dt="2022-10-25T09:25:02" v="45" actId="1076"/>
          <ac:spMkLst>
            <pc:docMk/>
            <pc:sldMk cId="334028445" sldId="265"/>
            <ac:spMk id="3" creationId="{62A6C00C-FF90-98F6-6357-4B3534718B4F}"/>
          </ac:spMkLst>
        </pc:spChg>
        <pc:spChg chg="mod">
          <ac:chgData name="Moldir Kabdualieva" userId="df42278df007c026" providerId="LiveId" clId="{0CC8DB1E-82CC-4B7C-B040-EAE6319908F2}" dt="2022-10-25T09:23:41.550" v="0"/>
          <ac:spMkLst>
            <pc:docMk/>
            <pc:sldMk cId="334028445" sldId="265"/>
            <ac:spMk id="19" creationId="{00000000-0000-0000-0000-000000000000}"/>
          </ac:spMkLst>
        </pc:spChg>
        <pc:spChg chg="del">
          <ac:chgData name="Moldir Kabdualieva" userId="df42278df007c026" providerId="LiveId" clId="{0CC8DB1E-82CC-4B7C-B040-EAE6319908F2}" dt="2022-10-25T09:24:53.833" v="42"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082152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№298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25 қазан</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25 </a:t>
            </a:r>
            <a:r>
              <a:rPr lang="ru-RU" altLang="ru-RU" sz="1200" b="1" dirty="0" err="1">
                <a:latin typeface="Times New Roman" panose="02020603050405020304" pitchFamily="18" charset="0"/>
                <a:cs typeface="Times New Roman" panose="02020603050405020304" pitchFamily="18" charset="0"/>
              </a:rPr>
              <a:t>қазан 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57434769"/>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668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7340" y="188640"/>
            <a:ext cx="4680520" cy="1954381"/>
          </a:xfrm>
          <a:prstGeom prst="rect">
            <a:avLst/>
          </a:prstGeom>
        </p:spPr>
        <p:txBody>
          <a:bodyPr wrap="square">
            <a:spAutoFit/>
          </a:bodyPr>
          <a:lstStyle/>
          <a:p>
            <a:pPr lvl="0" algn="ctr"/>
            <a:r>
              <a:rPr lang="ru-RU" altLang="ru-RU" sz="1100" b="1" dirty="0">
                <a:latin typeface="Times New Roman" pitchFamily="18" charset="0"/>
                <a:cs typeface="Times New Roman" pitchFamily="18" charset="0"/>
              </a:rPr>
              <a:t>Петропавл </a:t>
            </a:r>
            <a:r>
              <a:rPr lang="ru-RU" altLang="ru-RU" sz="1100" b="1" dirty="0" err="1">
                <a:latin typeface="Times New Roman" pitchFamily="18" charset="0"/>
                <a:cs typeface="Times New Roman" pitchFamily="18" charset="0"/>
              </a:rPr>
              <a:t>қаласы бойынша</a:t>
            </a:r>
            <a:endParaRPr lang="ru-RU" altLang="ru-RU" sz="1100" b="1" dirty="0">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26 </a:t>
            </a:r>
            <a:r>
              <a:rPr lang="kk-KZ" sz="1100" b="1" dirty="0">
                <a:solidFill>
                  <a:srgbClr val="000000"/>
                </a:solidFill>
                <a:latin typeface="Times New Roman" pitchFamily="18" charset="0"/>
                <a:cs typeface="Times New Roman" pitchFamily="18" charset="0"/>
              </a:rPr>
              <a:t>қазанға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25 </a:t>
            </a:r>
            <a:r>
              <a:rPr lang="ru-RU" altLang="ru-RU" sz="1100" b="1" dirty="0" err="1">
                <a:solidFill>
                  <a:srgbClr val="000000"/>
                </a:solidFill>
                <a:latin typeface="Times New Roman" pitchFamily="18" charset="0"/>
                <a:cs typeface="Times New Roman" pitchFamily="18" charset="0"/>
              </a:rPr>
              <a:t>қазаннан</a:t>
            </a:r>
            <a:r>
              <a:rPr lang="kk-KZ" altLang="ru-RU" sz="1100" b="1" dirty="0">
                <a:solidFill>
                  <a:srgbClr val="000000"/>
                </a:solidFill>
                <a:latin typeface="Times New Roman" pitchFamily="18" charset="0"/>
                <a:cs typeface="Times New Roman" pitchFamily="18" charset="0"/>
              </a:rPr>
              <a:t>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26 </a:t>
            </a:r>
            <a:r>
              <a:rPr lang="kk-KZ" sz="1100" b="1" dirty="0">
                <a:solidFill>
                  <a:srgbClr val="000000"/>
                </a:solidFill>
                <a:latin typeface="Times New Roman" pitchFamily="18" charset="0"/>
                <a:cs typeface="Times New Roman" pitchFamily="18" charset="0"/>
              </a:rPr>
              <a:t>қазанға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 (жаңбыр, қар), тұман, көктайғақ. Солтүстік-батыстан жел соғады, күші  9-14 м/с. Ауа температурасы түнде 0-2 градус аяз, күндіз 0-2 градус жылы. </a:t>
            </a:r>
          </a:p>
          <a:p>
            <a:pPr algn="ct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27 </a:t>
            </a:r>
            <a:r>
              <a:rPr lang="kk-KZ" sz="1100" b="1" dirty="0">
                <a:solidFill>
                  <a:srgbClr val="000000"/>
                </a:solidFill>
                <a:latin typeface="Times New Roman" pitchFamily="18" charset="0"/>
                <a:cs typeface="Times New Roman" pitchFamily="18" charset="0"/>
              </a:rPr>
              <a:t>қазанға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26 </a:t>
            </a:r>
            <a:r>
              <a:rPr lang="ru-RU" altLang="ru-RU" sz="1100" b="1" dirty="0" err="1">
                <a:solidFill>
                  <a:srgbClr val="000000"/>
                </a:solidFill>
                <a:latin typeface="Times New Roman" pitchFamily="18" charset="0"/>
                <a:cs typeface="Times New Roman" pitchFamily="18" charset="0"/>
              </a:rPr>
              <a:t>қазаннан</a:t>
            </a:r>
            <a:r>
              <a:rPr lang="kk-KZ" altLang="ru-RU" sz="1100" b="1" dirty="0">
                <a:solidFill>
                  <a:srgbClr val="000000"/>
                </a:solidFill>
                <a:latin typeface="Times New Roman" pitchFamily="18" charset="0"/>
                <a:cs typeface="Times New Roman" pitchFamily="18" charset="0"/>
              </a:rPr>
              <a:t>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27 </a:t>
            </a:r>
            <a:r>
              <a:rPr lang="kk-KZ" sz="1100" b="1" dirty="0">
                <a:solidFill>
                  <a:srgbClr val="000000"/>
                </a:solidFill>
                <a:latin typeface="Times New Roman" pitchFamily="18" charset="0"/>
                <a:cs typeface="Times New Roman" pitchFamily="18" charset="0"/>
              </a:rPr>
              <a:t>қазанға </a:t>
            </a:r>
            <a:r>
              <a:rPr lang="ru-RU" sz="1100" b="1" dirty="0">
                <a:solidFill>
                  <a:srgbClr val="000000"/>
                </a:solidFill>
                <a:latin typeface="Times New Roman" pitchFamily="18" charset="0"/>
                <a:cs typeface="Times New Roman" pitchFamily="18" charset="0"/>
              </a:rPr>
              <a:t>09</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 (жаңбыр, қар), көктайғақ. Солтүстік-батыстан жел соғады, </a:t>
            </a:r>
            <a:r>
              <a:rPr lang="ru-RU" sz="1100" dirty="0" err="1">
                <a:latin typeface="Times New Roman" pitchFamily="18" charset="0"/>
                <a:cs typeface="Times New Roman" pitchFamily="18" charset="0"/>
              </a:rPr>
              <a:t>күші </a:t>
            </a:r>
            <a:r>
              <a:rPr lang="ru-RU" sz="1100" dirty="0">
                <a:latin typeface="Times New Roman" pitchFamily="18" charset="0"/>
                <a:cs typeface="Times New Roman" pitchFamily="18" charset="0"/>
              </a:rPr>
              <a:t>9-14 </a:t>
            </a:r>
            <a:r>
              <a:rPr lang="kk-KZ" sz="1100" dirty="0">
                <a:latin typeface="Times New Roman" pitchFamily="18" charset="0"/>
                <a:cs typeface="Times New Roman" pitchFamily="18" charset="0"/>
              </a:rPr>
              <a:t>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 </a:t>
            </a:r>
            <a:r>
              <a:rPr lang="ru-RU" sz="1100" dirty="0">
                <a:latin typeface="Times New Roman" pitchFamily="18" charset="0"/>
                <a:cs typeface="Times New Roman" pitchFamily="18" charset="0"/>
              </a:rPr>
              <a:t>0-2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r>
              <a:rPr lang="ru-RU" altLang="en-US" sz="110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5025008" y="2276872"/>
            <a:ext cx="4680520"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 </a:t>
            </a:r>
            <a:r>
              <a:rPr lang="ru-RU" sz="1100">
                <a:solidFill>
                  <a:schemeClr val="tx1"/>
                </a:solidFill>
                <a:latin typeface="Times New Roman" panose="02020603050405020304" pitchFamily="18" charset="0"/>
                <a:cs typeface="Times New Roman" panose="02020603050405020304" pitchFamily="18" charset="0"/>
              </a:rPr>
              <a:t>26, 27 </a:t>
            </a:r>
            <a:r>
              <a:rPr lang="ru-RU" sz="1100" dirty="0" err="1">
                <a:solidFill>
                  <a:schemeClr val="tx1"/>
                </a:solidFill>
                <a:latin typeface="Times New Roman" panose="02020603050405020304" pitchFamily="18" charset="0"/>
                <a:cs typeface="Times New Roman" panose="02020603050405020304" pitchFamily="18" charset="0"/>
              </a:rPr>
              <a:t>қазанға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25008" y="3140968"/>
            <a:ext cx="468052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8467" y="4285366"/>
            <a:ext cx="4298660" cy="1913221"/>
            <a:chOff x="523875" y="3799939"/>
            <a:chExt cx="4298660"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23875" y="4077010"/>
              <a:ext cx="2153154"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dirty="0">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62A6C00C-FF90-98F6-6357-4B3534718B4F}"/>
              </a:ext>
            </a:extLst>
          </p:cNvPr>
          <p:cNvSpPr txBox="1"/>
          <p:nvPr/>
        </p:nvSpPr>
        <p:spPr>
          <a:xfrm>
            <a:off x="359951" y="858067"/>
            <a:ext cx="4953000" cy="369332"/>
          </a:xfrm>
          <a:prstGeom prst="rect">
            <a:avLst/>
          </a:prstGeom>
          <a:noFill/>
        </p:spPr>
        <p:txBody>
          <a:bodyPr wrap="square">
            <a:spAutoFit/>
          </a:bodyPr>
          <a:lstStyle/>
          <a:p>
            <a:r>
              <a:rPr lang="kk-KZ" sz="1800" dirty="0">
                <a:latin typeface="Times New Roman" panose="02020603050405020304" pitchFamily="18" charset="0"/>
                <a:cs typeface="Times New Roman" panose="02020603050405020304" pitchFamily="18" charset="0"/>
              </a:rPr>
              <a:t>Ұсыныстар жоқ</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13045</TotalTime>
  <Words>615</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2395</cp:revision>
  <cp:lastPrinted>2021-07-01T03:56:27Z</cp:lastPrinted>
  <dcterms:created xsi:type="dcterms:W3CDTF">2018-03-27T06:03:00Z</dcterms:created>
  <dcterms:modified xsi:type="dcterms:W3CDTF">2022-10-25T09:25:02Z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