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D5066F-5AC1-4C4B-9A08-5CE1C32797B3}" v="2" dt="2022-10-25T09:40:51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BD5066F-5AC1-4C4B-9A08-5CE1C32797B3}"/>
    <pc:docChg chg="modSld">
      <pc:chgData name="Moldir Kabdualieva" userId="df42278df007c026" providerId="LiveId" clId="{DBD5066F-5AC1-4C4B-9A08-5CE1C32797B3}" dt="2022-10-25T09:41:38.737" v="23" actId="1076"/>
      <pc:docMkLst>
        <pc:docMk/>
      </pc:docMkLst>
      <pc:sldChg chg="modSp mod">
        <pc:chgData name="Moldir Kabdualieva" userId="df42278df007c026" providerId="LiveId" clId="{DBD5066F-5AC1-4C4B-9A08-5CE1C32797B3}" dt="2022-10-25T09:40:45.340" v="18" actId="20577"/>
        <pc:sldMkLst>
          <pc:docMk/>
          <pc:sldMk cId="0" sldId="261"/>
        </pc:sldMkLst>
        <pc:spChg chg="mod">
          <ac:chgData name="Moldir Kabdualieva" userId="df42278df007c026" providerId="LiveId" clId="{DBD5066F-5AC1-4C4B-9A08-5CE1C32797B3}" dt="2022-10-25T09:40:45.340" v="18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DBD5066F-5AC1-4C4B-9A08-5CE1C32797B3}" dt="2022-10-25T09:40:30.353" v="1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DBD5066F-5AC1-4C4B-9A08-5CE1C32797B3}" dt="2022-10-25T09:40:34.433" v="2" actId="1076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 Kabdualieva" userId="df42278df007c026" providerId="LiveId" clId="{DBD5066F-5AC1-4C4B-9A08-5CE1C32797B3}" dt="2022-10-25T09:40:25.617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DBD5066F-5AC1-4C4B-9A08-5CE1C32797B3}" dt="2022-10-25T09:41:38.737" v="23" actId="1076"/>
        <pc:sldMkLst>
          <pc:docMk/>
          <pc:sldMk cId="334028445" sldId="265"/>
        </pc:sldMkLst>
        <pc:spChg chg="add mod">
          <ac:chgData name="Moldir Kabdualieva" userId="df42278df007c026" providerId="LiveId" clId="{DBD5066F-5AC1-4C4B-9A08-5CE1C32797B3}" dt="2022-10-25T09:41:38.737" v="23" actId="1076"/>
          <ac:spMkLst>
            <pc:docMk/>
            <pc:sldMk cId="334028445" sldId="265"/>
            <ac:spMk id="5" creationId="{E4FA943F-28ED-851B-5FE3-D7576E5D6B90}"/>
          </ac:spMkLst>
        </pc:spChg>
        <pc:spChg chg="mod">
          <ac:chgData name="Moldir Kabdualieva" userId="df42278df007c026" providerId="LiveId" clId="{DBD5066F-5AC1-4C4B-9A08-5CE1C32797B3}" dt="2022-10-25T09:41:12.336" v="21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DBD5066F-5AC1-4C4B-9A08-5CE1C32797B3}" dt="2022-10-25T09:40:51.218" v="19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25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447624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26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дождь, ночью временами сильный. Ветер юго-западный 8- 13, утром и днем порывы 15-20 м/с. Температура воздуха ночью 6-8, днем 11-13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		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27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26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27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временами дождь.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северо-западный 8-13, порывы 15-20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воздуха  1-3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017265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26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27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4438" y="3103361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4FA943F-28ED-851B-5FE3-D7576E5D6B90}"/>
              </a:ext>
            </a:extLst>
          </p:cNvPr>
          <p:cNvSpPr txBox="1"/>
          <p:nvPr/>
        </p:nvSpPr>
        <p:spPr>
          <a:xfrm>
            <a:off x="204734" y="664917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12922</TotalTime>
  <Words>665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2417</cp:revision>
  <cp:lastPrinted>2021-07-01T03:56:27Z</cp:lastPrinted>
  <dcterms:created xsi:type="dcterms:W3CDTF">2018-03-27T06:03:00Z</dcterms:created>
  <dcterms:modified xsi:type="dcterms:W3CDTF">2022-10-25T09:41:40Z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