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F5F6BE-D698-44E4-B05B-2F27E15A27FA}" v="1" dt="2022-10-25T09:12:41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4F5F6BE-D698-44E4-B05B-2F27E15A27FA}"/>
    <pc:docChg chg="modSld">
      <pc:chgData name="Moldir Kabdualieva" userId="df42278df007c026" providerId="LiveId" clId="{54F5F6BE-D698-44E4-B05B-2F27E15A27FA}" dt="2022-10-25T09:12:51.859" v="1"/>
      <pc:docMkLst>
        <pc:docMk/>
      </pc:docMkLst>
      <pc:sldChg chg="modSp">
        <pc:chgData name="Moldir Kabdualieva" userId="df42278df007c026" providerId="LiveId" clId="{54F5F6BE-D698-44E4-B05B-2F27E15A27FA}" dt="2022-10-25T09:12:41.822" v="0"/>
        <pc:sldMkLst>
          <pc:docMk/>
          <pc:sldMk cId="0" sldId="261"/>
        </pc:sldMkLst>
        <pc:graphicFrameChg chg="mod">
          <ac:chgData name="Moldir Kabdualieva" userId="df42278df007c026" providerId="LiveId" clId="{54F5F6BE-D698-44E4-B05B-2F27E15A27FA}" dt="2022-10-25T09:12:41.82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54F5F6BE-D698-44E4-B05B-2F27E15A27FA}" dt="2022-10-25T09:12:51.859" v="1"/>
        <pc:sldMkLst>
          <pc:docMk/>
          <pc:sldMk cId="334028445" sldId="265"/>
        </pc:sldMkLst>
        <pc:spChg chg="mod">
          <ac:chgData name="Moldir Kabdualieva" userId="df42278df007c026" providerId="LiveId" clId="{54F5F6BE-D698-44E4-B05B-2F27E15A27FA}" dt="2022-10-25T09:12:51.85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9182964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26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днем дождь.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9-14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, днем порывы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18 м/с. Температура воздуха ночью 1 мороза – 1 тепла, днем 9-11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северо-западный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около 0 градусов.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25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259484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14655</TotalTime>
  <Words>648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2434</cp:revision>
  <cp:lastPrinted>2021-07-01T03:56:27Z</cp:lastPrinted>
  <dcterms:created xsi:type="dcterms:W3CDTF">2018-03-27T06:03:00Z</dcterms:created>
  <dcterms:modified xsi:type="dcterms:W3CDTF">2022-10-25T09:13:00Z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