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8B6D62-704A-4EBB-B554-11D7D595182D}" v="1" dt="2022-10-25T09:20:59.7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C8B6D62-704A-4EBB-B554-11D7D595182D}"/>
    <pc:docChg chg="modSld">
      <pc:chgData name="Moldir Kabdualieva" userId="df42278df007c026" providerId="LiveId" clId="{DC8B6D62-704A-4EBB-B554-11D7D595182D}" dt="2022-10-25T09:20:59.796" v="0"/>
      <pc:docMkLst>
        <pc:docMk/>
      </pc:docMkLst>
      <pc:sldChg chg="modSp">
        <pc:chgData name="Moldir Kabdualieva" userId="df42278df007c026" providerId="LiveId" clId="{DC8B6D62-704A-4EBB-B554-11D7D595182D}" dt="2022-10-25T09:20:59.796" v="0"/>
        <pc:sldMkLst>
          <pc:docMk/>
          <pc:sldMk cId="0" sldId="261"/>
        </pc:sldMkLst>
        <pc:graphicFrameChg chg="mod">
          <ac:chgData name="Moldir Kabdualieva" userId="df42278df007c026" providerId="LiveId" clId="{DC8B6D62-704A-4EBB-B554-11D7D595182D}" dt="2022-10-25T09:20:59.79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  <a:endParaRPr lang="kk-KZ" altLang="x-none" sz="16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27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880659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31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25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26 октября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П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еременная облачность, ночью и утром дождь. Ветер юго-западный, западный ночью 9-14, днем 15-20 м/с. Температура воздуха ночью 4-6, днем 12-14 тепла.</a:t>
            </a:r>
            <a:endParaRPr lang="ru-RU" sz="105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27 октября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26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27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  <a:sym typeface="+mn-ea"/>
              </a:rPr>
              <a:t>ок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без осадков. Ветер западный 9-14 м/с. Температура воздуха ночью 0-2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 инженер М. Садуакасов 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25.10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12:00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13688</TotalTime>
  <Words>653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2416</cp:revision>
  <cp:lastPrinted>2021-07-01T03:56:27Z</cp:lastPrinted>
  <dcterms:created xsi:type="dcterms:W3CDTF">2018-03-27T06:03:00Z</dcterms:created>
  <dcterms:modified xsi:type="dcterms:W3CDTF">2022-10-25T09:21:09Z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