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4D7DD-40D0-4F7C-8537-2104A0C02DC7}" v="1" dt="2022-10-25T09:37:57.7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4B4D7DD-40D0-4F7C-8537-2104A0C02DC7}"/>
    <pc:docChg chg="custSel modSld">
      <pc:chgData name="Moldir Kabdualieva" userId="df42278df007c026" providerId="LiveId" clId="{24B4D7DD-40D0-4F7C-8537-2104A0C02DC7}" dt="2022-10-25T09:38:49.967" v="7" actId="14100"/>
      <pc:docMkLst>
        <pc:docMk/>
      </pc:docMkLst>
      <pc:sldChg chg="modSp mod">
        <pc:chgData name="Moldir Kabdualieva" userId="df42278df007c026" providerId="LiveId" clId="{24B4D7DD-40D0-4F7C-8537-2104A0C02DC7}" dt="2022-10-25T09:38:02.954" v="2" actId="20577"/>
        <pc:sldMkLst>
          <pc:docMk/>
          <pc:sldMk cId="0" sldId="261"/>
        </pc:sldMkLst>
        <pc:spChg chg="mod">
          <ac:chgData name="Moldir Kabdualieva" userId="df42278df007c026" providerId="LiveId" clId="{24B4D7DD-40D0-4F7C-8537-2104A0C02DC7}" dt="2022-10-25T09:38:02.954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24B4D7DD-40D0-4F7C-8537-2104A0C02DC7}" dt="2022-10-25T09:37:57.75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24B4D7DD-40D0-4F7C-8537-2104A0C02DC7}" dt="2022-10-25T09:38:49.967" v="7" actId="14100"/>
        <pc:sldMkLst>
          <pc:docMk/>
          <pc:sldMk cId="334028445" sldId="265"/>
        </pc:sldMkLst>
        <pc:spChg chg="del">
          <ac:chgData name="Moldir Kabdualieva" userId="df42278df007c026" providerId="LiveId" clId="{24B4D7DD-40D0-4F7C-8537-2104A0C02DC7}" dt="2022-10-25T09:38:18.274" v="3" actId="478"/>
          <ac:spMkLst>
            <pc:docMk/>
            <pc:sldMk cId="334028445" sldId="265"/>
            <ac:spMk id="2" creationId="{00000000-0000-0000-0000-000000000000}"/>
          </ac:spMkLst>
        </pc:spChg>
        <pc:spChg chg="add mod">
          <ac:chgData name="Moldir Kabdualieva" userId="df42278df007c026" providerId="LiveId" clId="{24B4D7DD-40D0-4F7C-8537-2104A0C02DC7}" dt="2022-10-25T09:38:49.967" v="7" actId="14100"/>
          <ac:spMkLst>
            <pc:docMk/>
            <pc:sldMk cId="334028445" sldId="265"/>
            <ac:spMk id="5" creationId="{0CEE67F8-6664-8065-ADC6-7FCDB2061E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6497106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947538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26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3-8 м/с. Температура воздуха ночью 2-4° мороза, днем 10-12°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октября по 09 ч. 27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0-2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° тепла 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EE67F8-6664-8065-ADC6-7FCDB2061E15}"/>
              </a:ext>
            </a:extLst>
          </p:cNvPr>
          <p:cNvSpPr txBox="1"/>
          <p:nvPr/>
        </p:nvSpPr>
        <p:spPr>
          <a:xfrm>
            <a:off x="208653" y="573589"/>
            <a:ext cx="458844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19037</TotalTime>
  <Words>715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2588</cp:revision>
  <cp:lastPrinted>2021-10-18T15:52:53Z</cp:lastPrinted>
  <dcterms:created xsi:type="dcterms:W3CDTF">2018-03-27T06:03:00Z</dcterms:created>
  <dcterms:modified xsi:type="dcterms:W3CDTF">2022-10-25T09:38:50Z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