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7CFD089-32D9-4B86-B1F0-EA1377C59B7D}"/>
    <pc:docChg chg="custSel modSld">
      <pc:chgData name="Moldir Kabdualieva" userId="df42278df007c026" providerId="LiveId" clId="{27CFD089-32D9-4B86-B1F0-EA1377C59B7D}" dt="2022-10-25T09:38:34.285" v="60" actId="14100"/>
      <pc:docMkLst>
        <pc:docMk/>
      </pc:docMkLst>
      <pc:sldChg chg="modSp mod">
        <pc:chgData name="Moldir Kabdualieva" userId="df42278df007c026" providerId="LiveId" clId="{27CFD089-32D9-4B86-B1F0-EA1377C59B7D}" dt="2022-10-25T09:38:06.896" v="55" actId="20577"/>
        <pc:sldMkLst>
          <pc:docMk/>
          <pc:sldMk cId="0" sldId="261"/>
        </pc:sldMkLst>
        <pc:spChg chg="mod">
          <ac:chgData name="Moldir Kabdualieva" userId="df42278df007c026" providerId="LiveId" clId="{27CFD089-32D9-4B86-B1F0-EA1377C59B7D}" dt="2022-10-25T09:38:06.896" v="55" actId="20577"/>
          <ac:spMkLst>
            <pc:docMk/>
            <pc:sldMk cId="0" sldId="261"/>
            <ac:spMk id="14" creationId="{00000000-0000-0000-0000-000000000000}"/>
          </ac:spMkLst>
        </pc:spChg>
        <pc:graphicFrameChg chg="modGraphic">
          <ac:chgData name="Moldir Kabdualieva" userId="df42278df007c026" providerId="LiveId" clId="{27CFD089-32D9-4B86-B1F0-EA1377C59B7D}" dt="2022-10-25T09:37:41.179" v="53"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27CFD089-32D9-4B86-B1F0-EA1377C59B7D}" dt="2022-10-25T09:38:34.285" v="60" actId="14100"/>
        <pc:sldMkLst>
          <pc:docMk/>
          <pc:sldMk cId="334028445" sldId="265"/>
        </pc:sldMkLst>
        <pc:spChg chg="add mod">
          <ac:chgData name="Moldir Kabdualieva" userId="df42278df007c026" providerId="LiveId" clId="{27CFD089-32D9-4B86-B1F0-EA1377C59B7D}" dt="2022-10-25T09:38:34.285" v="60" actId="14100"/>
          <ac:spMkLst>
            <pc:docMk/>
            <pc:sldMk cId="334028445" sldId="265"/>
            <ac:spMk id="3" creationId="{070E6D7B-CA45-D4A3-A450-AE35DB588DD7}"/>
          </ac:spMkLst>
        </pc:spChg>
        <pc:spChg chg="del">
          <ac:chgData name="Moldir Kabdualieva" userId="df42278df007c026" providerId="LiveId" clId="{27CFD089-32D9-4B86-B1F0-EA1377C59B7D}" dt="2022-10-25T09:38:15.841" v="5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9097269"/>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76002442"/>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4840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25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26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a:t>
            </a:r>
            <a:r>
              <a:rPr lang="kk-KZ" sz="1200" dirty="0">
                <a:latin typeface="Times New Roman" panose="02020603050405020304" pitchFamily="18" charset="0"/>
                <a:cs typeface="Times New Roman" panose="02020603050405020304" pitchFamily="18" charset="0"/>
              </a:rPr>
              <a:t>Жел оңтүстік-шығыстан 3-8 м/с. </a:t>
            </a:r>
            <a:r>
              <a:rPr lang="kk-KZ" sz="1200" dirty="0">
                <a:solidFill>
                  <a:prstClr val="black"/>
                </a:solidFill>
                <a:latin typeface="Times New Roman" pitchFamily="18" charset="0"/>
                <a:cs typeface="Times New Roman" pitchFamily="18" charset="0"/>
              </a:rPr>
              <a:t>Ауа температурасы түнде 2-4° аяз, күндіз 10-12°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27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26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27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a:solidFill>
                  <a:prstClr val="black"/>
                </a:solidFill>
                <a:latin typeface="Times New Roman" pitchFamily="18" charset="0"/>
                <a:cs typeface="Times New Roman" pitchFamily="18" charset="0"/>
              </a:rPr>
              <a:t>жылы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58832" y="2184264"/>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Түнде</a:t>
            </a:r>
            <a:r>
              <a:rPr lang="ru-RU" sz="1200" dirty="0">
                <a:solidFill>
                  <a:prstClr val="black"/>
                </a:solidFill>
                <a:latin typeface="Times New Roman" panose="02020603050405020304" pitchFamily="18" charset="0"/>
                <a:cs typeface="Times New Roman" panose="02020603050405020304" pitchFamily="18" charset="0"/>
              </a:rPr>
              <a:t> 26 </a:t>
            </a:r>
            <a:r>
              <a:rPr lang="kk-KZ" sz="1200" dirty="0">
                <a:solidFill>
                  <a:prstClr val="black"/>
                </a:solidFill>
                <a:latin typeface="Times New Roman" panose="02020603050405020304" pitchFamily="18" charset="0"/>
                <a:cs typeface="Times New Roman" panose="02020603050405020304" pitchFamily="18" charset="0"/>
              </a:rPr>
              <a:t>қазанда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2" name="TextBox 13"/>
          <p:cNvSpPr txBox="1"/>
          <p:nvPr/>
        </p:nvSpPr>
        <p:spPr>
          <a:xfrm>
            <a:off x="5058832" y="3144645"/>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070E6D7B-CA45-D4A3-A450-AE35DB588DD7}"/>
              </a:ext>
            </a:extLst>
          </p:cNvPr>
          <p:cNvSpPr txBox="1"/>
          <p:nvPr/>
        </p:nvSpPr>
        <p:spPr>
          <a:xfrm>
            <a:off x="306485" y="771359"/>
            <a:ext cx="4430797"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18422</TotalTime>
  <Words>671</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2599</cp:revision>
  <cp:lastPrinted>2021-07-01T03:56:27Z</cp:lastPrinted>
  <dcterms:created xsi:type="dcterms:W3CDTF">2018-03-27T06:03:00Z</dcterms:created>
  <dcterms:modified xsi:type="dcterms:W3CDTF">2022-10-25T09:38:43Z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