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B4AC00E3-0500-4840-A7E8-3EE2930F1213}"/>
    <pc:docChg chg="modSld">
      <pc:chgData name="Moldir Kabdualieva" userId="df42278df007c026" providerId="LiveId" clId="{B4AC00E3-0500-4840-A7E8-3EE2930F1213}" dt="2022-10-25T09:19:14.874" v="51" actId="1076"/>
      <pc:docMkLst>
        <pc:docMk/>
      </pc:docMkLst>
      <pc:sldChg chg="modSp mod">
        <pc:chgData name="Moldir Kabdualieva" userId="df42278df007c026" providerId="LiveId" clId="{B4AC00E3-0500-4840-A7E8-3EE2930F1213}" dt="2022-10-25T09:19:00.598" v="50" actId="20577"/>
        <pc:sldMkLst>
          <pc:docMk/>
          <pc:sldMk cId="0" sldId="261"/>
        </pc:sldMkLst>
        <pc:spChg chg="mod">
          <ac:chgData name="Moldir Kabdualieva" userId="df42278df007c026" providerId="LiveId" clId="{B4AC00E3-0500-4840-A7E8-3EE2930F1213}" dt="2022-10-25T09:17:19.337" v="3" actId="20577"/>
          <ac:spMkLst>
            <pc:docMk/>
            <pc:sldMk cId="0" sldId="261"/>
            <ac:spMk id="14" creationId="{00000000-0000-0000-0000-000000000000}"/>
          </ac:spMkLst>
        </pc:spChg>
        <pc:graphicFrameChg chg="modGraphic">
          <ac:chgData name="Moldir Kabdualieva" userId="df42278df007c026" providerId="LiveId" clId="{B4AC00E3-0500-4840-A7E8-3EE2930F1213}" dt="2022-10-25T09:19:00.598" v="50" actId="20577"/>
          <ac:graphicFrameMkLst>
            <pc:docMk/>
            <pc:sldMk cId="0" sldId="261"/>
            <ac:graphicFrameMk id="19" creationId="{00000000-0000-0000-0000-000000000000}"/>
          </ac:graphicFrameMkLst>
        </pc:graphicFrameChg>
        <pc:graphicFrameChg chg="modGraphic">
          <ac:chgData name="Moldir Kabdualieva" userId="df42278df007c026" providerId="LiveId" clId="{B4AC00E3-0500-4840-A7E8-3EE2930F1213}" dt="2022-10-25T09:17:43.438" v="38" actId="20577"/>
          <ac:graphicFrameMkLst>
            <pc:docMk/>
            <pc:sldMk cId="0" sldId="261"/>
            <ac:graphicFrameMk id="23" creationId="{94CC0974-E1E4-47F3-9A8B-49A879A3B96B}"/>
          </ac:graphicFrameMkLst>
        </pc:graphicFrameChg>
      </pc:sldChg>
      <pc:sldChg chg="modSp mod">
        <pc:chgData name="Moldir Kabdualieva" userId="df42278df007c026" providerId="LiveId" clId="{B4AC00E3-0500-4840-A7E8-3EE2930F1213}" dt="2022-10-25T09:19:14.874" v="51" actId="1076"/>
        <pc:sldMkLst>
          <pc:docMk/>
          <pc:sldMk cId="334028445" sldId="265"/>
        </pc:sldMkLst>
        <pc:spChg chg="mod">
          <ac:chgData name="Moldir Kabdualieva" userId="df42278df007c026" providerId="LiveId" clId="{B4AC00E3-0500-4840-A7E8-3EE2930F1213}" dt="2022-10-25T09:19:14.874" v="51" actId="1076"/>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640224636"/>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298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25 </a:t>
                      </a:r>
                      <a:r>
                        <a:rPr lang="ru-RU" altLang="zh-CN" sz="1200" b="1" i="1" baseline="0" dirty="0" err="1">
                          <a:solidFill>
                            <a:schemeClr val="tx2">
                              <a:lumMod val="75000"/>
                            </a:schemeClr>
                          </a:solidFill>
                          <a:latin typeface="Times New Roman" panose="02020603050405020304" pitchFamily="18" charset="0"/>
                          <a:cs typeface="Times New Roman" panose="02020603050405020304" pitchFamily="18" charset="0"/>
                        </a:rPr>
                        <a:t>қазан</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24389" y="260319"/>
            <a:ext cx="4752928" cy="2308324"/>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26</a:t>
            </a:r>
            <a:r>
              <a:rPr lang="kk-KZ" sz="1200" b="1" dirty="0">
                <a:latin typeface="Times New Roman" panose="02020603050405020304" pitchFamily="18" charset="0"/>
                <a:cs typeface="Times New Roman" panose="02020603050405020304" pitchFamily="18" charset="0"/>
              </a:rPr>
              <a:t> қазанға</a:t>
            </a:r>
          </a:p>
          <a:p>
            <a:pPr lvl="0" algn="ctr"/>
            <a:endParaRPr lang="kk-KZ" sz="1200" b="1" dirty="0">
              <a:latin typeface="Times New Roman" panose="02020603050405020304" pitchFamily="18" charset="0"/>
              <a:cs typeface="Times New Roman" panose="02020603050405020304" pitchFamily="18" charset="0"/>
            </a:endParaRPr>
          </a:p>
          <a:p>
            <a:pPr lvl="0" algn="ctr"/>
            <a:r>
              <a:rPr lang="kk-KZ" altLang="ru-RU" sz="1200" b="1" dirty="0">
                <a:latin typeface="Times New Roman" panose="02020603050405020304" pitchFamily="18" charset="0"/>
                <a:cs typeface="Times New Roman" panose="02020603050405020304" pitchFamily="18" charset="0"/>
              </a:rPr>
              <a:t>   25 қазан 2022 ж. сағ. 21-ден 26</a:t>
            </a:r>
            <a:r>
              <a:rPr lang="kk-KZ" sz="1200" b="1" dirty="0">
                <a:latin typeface="Times New Roman" panose="02020603050405020304" pitchFamily="18" charset="0"/>
                <a:cs typeface="Times New Roman" panose="02020603050405020304" pitchFamily="18" charset="0"/>
              </a:rPr>
              <a:t> қазанға </a:t>
            </a:r>
            <a:r>
              <a:rPr lang="kk-KZ" altLang="ru-RU" sz="1200" b="1" dirty="0">
                <a:latin typeface="Times New Roman" panose="02020603050405020304" pitchFamily="18" charset="0"/>
                <a:cs typeface="Times New Roman" panose="02020603050405020304" pitchFamily="18" charset="0"/>
              </a:rPr>
              <a:t>2022 ж. сағ. 21 дейін</a:t>
            </a:r>
          </a:p>
          <a:p>
            <a:r>
              <a:rPr lang="ru-RU" sz="1200" dirty="0">
                <a:latin typeface="Times New Roman" panose="02020603050405020304" pitchFamily="18" charset="0"/>
                <a:cs typeface="Times New Roman" panose="02020603050405020304" pitchFamily="18" charset="0"/>
              </a:rPr>
              <a:t>Жауын-шашын (</a:t>
            </a:r>
            <a:r>
              <a:rPr lang="ru-RU" sz="1200" dirty="0" err="1">
                <a:latin typeface="Times New Roman" panose="02020603050405020304" pitchFamily="18" charset="0"/>
                <a:cs typeface="Times New Roman" panose="02020603050405020304" pitchFamily="18" charset="0"/>
              </a:rPr>
              <a:t>жаңбыр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тұман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көктайғақ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Оңтүстік-батыстан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соққан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солтүстік-батысқа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ауысады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9-14, </a:t>
            </a:r>
            <a:r>
              <a:rPr lang="ru-RU" sz="1200" dirty="0" err="1">
                <a:latin typeface="Times New Roman" panose="02020603050405020304" pitchFamily="18" charset="0"/>
                <a:cs typeface="Times New Roman" panose="02020603050405020304" pitchFamily="18" charset="0"/>
              </a:rPr>
              <a:t>күндіз</a:t>
            </a:r>
            <a:r>
              <a:rPr lang="ru-RU" sz="1200" dirty="0">
                <a:latin typeface="Times New Roman" panose="02020603050405020304" pitchFamily="18" charset="0"/>
                <a:cs typeface="Times New Roman" panose="02020603050405020304" pitchFamily="18" charset="0"/>
              </a:rPr>
              <a:t> 15-20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0-2 градус </a:t>
            </a:r>
            <a:r>
              <a:rPr lang="ru-RU" sz="1200" dirty="0" err="1">
                <a:latin typeface="Times New Roman" panose="02020603050405020304" pitchFamily="18" charset="0"/>
                <a:cs typeface="Times New Roman" panose="02020603050405020304" pitchFamily="18" charset="0"/>
              </a:rPr>
              <a:t>аяз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күндіз</a:t>
            </a:r>
            <a:r>
              <a:rPr lang="ru-RU" sz="1200" dirty="0">
                <a:latin typeface="Times New Roman" panose="02020603050405020304" pitchFamily="18" charset="0"/>
                <a:cs typeface="Times New Roman" panose="02020603050405020304" pitchFamily="18" charset="0"/>
              </a:rPr>
              <a:t> 0-2 градус </a:t>
            </a:r>
            <a:r>
              <a:rPr lang="ru-RU" sz="1200" dirty="0" err="1">
                <a:latin typeface="Times New Roman" panose="02020603050405020304" pitchFamily="18" charset="0"/>
                <a:cs typeface="Times New Roman" panose="02020603050405020304" pitchFamily="18" charset="0"/>
              </a:rPr>
              <a:t>жылы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болады</a:t>
            </a:r>
            <a:r>
              <a:rPr lang="ru-RU" sz="1200" dirty="0">
                <a:latin typeface="Times New Roman" panose="02020603050405020304" pitchFamily="18" charset="0"/>
                <a:cs typeface="Times New Roman" panose="02020603050405020304" pitchFamily="18" charset="0"/>
              </a:rPr>
              <a:t>.</a:t>
            </a:r>
          </a:p>
          <a:p>
            <a:pPr lvl="0" algn="ctr"/>
            <a:r>
              <a:rPr lang="kk-KZ" sz="1200" b="1" dirty="0">
                <a:latin typeface="Times New Roman" panose="02020603050405020304" pitchFamily="18" charset="0"/>
                <a:cs typeface="Times New Roman" panose="02020603050405020304" pitchFamily="18" charset="0"/>
              </a:rPr>
              <a:t>2022 жылғы 27 қазанға</a:t>
            </a:r>
          </a:p>
          <a:p>
            <a:pPr lvl="0" algn="ctr"/>
            <a:r>
              <a:rPr lang="kk-KZ" sz="1200" b="1" dirty="0">
                <a:latin typeface="Times New Roman" panose="02020603050405020304" pitchFamily="18" charset="0"/>
                <a:cs typeface="Times New Roman" panose="02020603050405020304" pitchFamily="18" charset="0"/>
              </a:rPr>
              <a:t> 26 қазанға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27 </a:t>
            </a:r>
            <a:r>
              <a:rPr lang="ru-RU" sz="1200" b="1" dirty="0" err="1">
                <a:latin typeface="Times New Roman" panose="02020603050405020304" pitchFamily="18" charset="0"/>
                <a:cs typeface="Times New Roman" panose="02020603050405020304" pitchFamily="18" charset="0"/>
              </a:rPr>
              <a:t>қазанға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err="1">
                <a:latin typeface="Times New Roman" panose="02020603050405020304" pitchFamily="18" charset="0"/>
                <a:cs typeface="Times New Roman" panose="02020603050405020304" pitchFamily="18" charset="0"/>
              </a:rPr>
              <a:t>Жауын-шашынсыз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Солтүстік-батыстан</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жел 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a:t>
            </a:r>
            <a:r>
              <a:rPr lang="ru-RU" sz="1200" dirty="0" err="1">
                <a:latin typeface="Times New Roman" panose="02020603050405020304" pitchFamily="18" charset="0"/>
                <a:cs typeface="Times New Roman" panose="02020603050405020304" pitchFamily="18" charset="0"/>
              </a:rPr>
              <a:t>екпіні</a:t>
            </a:r>
            <a:r>
              <a:rPr lang="ru-RU" sz="1200" dirty="0">
                <a:latin typeface="Times New Roman" panose="02020603050405020304" pitchFamily="18" charset="0"/>
                <a:cs typeface="Times New Roman" panose="02020603050405020304" pitchFamily="18" charset="0"/>
              </a:rPr>
              <a:t> 15-20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2-4 градус аяз</a:t>
            </a:r>
            <a:r>
              <a:rPr lang="ru-RU" sz="1200" dirty="0">
                <a:latin typeface="Times New Roman" panose="02020603050405020304" pitchFamily="18" charset="0"/>
                <a:cs typeface="Times New Roman" panose="02020603050405020304"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426165585"/>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25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26, 2022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a:solidFill>
                  <a:schemeClr val="tx1"/>
                </a:solidFill>
                <a:latin typeface="Times New Roman" panose="02020603050405020304" pitchFamily="18" charset="0"/>
                <a:cs typeface="Times New Roman" panose="02020603050405020304" pitchFamily="18" charset="0"/>
              </a:rPr>
              <a:t> 27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ыдыруына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25922" y="4521817"/>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2" y="6170455"/>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latin typeface="Times New Roman" panose="02020603050405020304" pitchFamily="18" charset="0"/>
                <a:cs typeface="Times New Roman" panose="02020603050405020304" pitchFamily="18" charset="0"/>
              </a:rPr>
              <a:t>Қабдуалиева</a:t>
            </a:r>
            <a:r>
              <a:rPr lang="ru-RU" alt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14819</TotalTime>
  <Words>611</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2547</cp:revision>
  <cp:lastPrinted>2021-07-01T07:38:07Z</cp:lastPrinted>
  <dcterms:created xsi:type="dcterms:W3CDTF">2018-03-27T06:03:00Z</dcterms:created>
  <dcterms:modified xsi:type="dcterms:W3CDTF">2022-10-25T09:19:16Z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