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434607A-CFBA-4404-8326-DF402428476D}"/>
    <pc:docChg chg="modSld">
      <pc:chgData name="Moldir Kabdualieva" userId="df42278df007c026" providerId="LiveId" clId="{1434607A-CFBA-4404-8326-DF402428476D}" dt="2022-10-25T09:22:59.919" v="43" actId="207"/>
      <pc:docMkLst>
        <pc:docMk/>
      </pc:docMkLst>
      <pc:sldChg chg="modSp mod">
        <pc:chgData name="Moldir Kabdualieva" userId="df42278df007c026" providerId="LiveId" clId="{1434607A-CFBA-4404-8326-DF402428476D}" dt="2022-10-25T09:22:59.919" v="43" actId="207"/>
        <pc:sldMkLst>
          <pc:docMk/>
          <pc:sldMk cId="0" sldId="261"/>
        </pc:sldMkLst>
        <pc:spChg chg="mod">
          <ac:chgData name="Moldir Kabdualieva" userId="df42278df007c026" providerId="LiveId" clId="{1434607A-CFBA-4404-8326-DF402428476D}" dt="2022-10-25T09:22:59.919" v="43" actId="207"/>
          <ac:spMkLst>
            <pc:docMk/>
            <pc:sldMk cId="0" sldId="261"/>
            <ac:spMk id="22" creationId="{25FFC0C9-CE5E-4A2A-B300-5B91E7365327}"/>
          </ac:spMkLst>
        </pc:spChg>
        <pc:graphicFrameChg chg="modGraphic">
          <ac:chgData name="Moldir Kabdualieva" userId="df42278df007c026" providerId="LiveId" clId="{1434607A-CFBA-4404-8326-DF402428476D}" dt="2022-10-25T09:22:27.209" v="42" actId="20577"/>
          <ac:graphicFrameMkLst>
            <pc:docMk/>
            <pc:sldMk cId="0" sldId="261"/>
            <ac:graphicFrameMk id="15" creationId="{94CC0974-E1E4-47F3-9A8B-49A879A3B96B}"/>
          </ac:graphicFrameMkLst>
        </pc:graphicFrameChg>
      </pc:sldChg>
      <pc:sldChg chg="modSp mod">
        <pc:chgData name="Moldir Kabdualieva" userId="df42278df007c026" providerId="LiveId" clId="{1434607A-CFBA-4404-8326-DF402428476D}" dt="2022-10-25T09:21:42.300" v="0"/>
        <pc:sldMkLst>
          <pc:docMk/>
          <pc:sldMk cId="334028445" sldId="265"/>
        </pc:sldMkLst>
        <pc:spChg chg="mod">
          <ac:chgData name="Moldir Kabdualieva" userId="df42278df007c026" providerId="LiveId" clId="{1434607A-CFBA-4404-8326-DF402428476D}" dt="2022-10-25T09:21:42.300"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14526316"/>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25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25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64766529"/>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25 қазанда с. 21-ден. 26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kern="1400" dirty="0">
                <a:solidFill>
                  <a:srgbClr val="000000"/>
                </a:solidFill>
                <a:latin typeface="Times New Roman" panose="02020603050405020304" pitchFamily="18" charset="0"/>
                <a:ea typeface="Times New Roman" panose="02020603050405020304" pitchFamily="18" charset="0"/>
              </a:rPr>
              <a:t>        Жауын-шашынсыз. Оңтүстіктен жел соғады, күші 9-14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5-7 аяз, күндіз 8-10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27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26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27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Жауын-шашын (жаңбыр, қар)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Оңтүстік-батыстан</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a:t>
            </a:r>
            <a:r>
              <a:rPr lang="kk-KZ" sz="1100" kern="1400" dirty="0">
                <a:solidFill>
                  <a:srgbClr val="000000"/>
                </a:solidFill>
                <a:latin typeface="Times New Roman" panose="02020603050405020304" pitchFamily="18" charset="0"/>
                <a:ea typeface="Times New Roman" panose="02020603050405020304" pitchFamily="18" charset="0"/>
              </a:rPr>
              <a:t>екпіні 15-20</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a:solidFill>
                  <a:srgbClr val="000000"/>
                </a:solidFill>
                <a:latin typeface="Times New Roman" panose="02020603050405020304" pitchFamily="18" charset="0"/>
                <a:cs typeface="Times New Roman" panose="02020603050405020304" pitchFamily="18" charset="0"/>
              </a:rPr>
              <a:t> 1-3 </a:t>
            </a:r>
            <a:r>
              <a:rPr lang="ru-RU" sz="1100" dirty="0" err="1">
                <a:solidFill>
                  <a:srgbClr val="000000"/>
                </a:solidFill>
                <a:latin typeface="Times New Roman" panose="02020603050405020304" pitchFamily="18" charset="0"/>
                <a:cs typeface="Times New Roman" panose="02020603050405020304" pitchFamily="18" charset="0"/>
              </a:rPr>
              <a:t>жылы</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26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азаннан</a:t>
            </a:r>
            <a:r>
              <a:rPr lang="ru-RU" sz="1200" dirty="0">
                <a:solidFill>
                  <a:schemeClr val="tx1"/>
                </a:solidFill>
                <a:latin typeface="Times New Roman" panose="02020603050405020304" pitchFamily="18" charset="0"/>
                <a:cs typeface="Times New Roman" panose="02020603050405020304" pitchFamily="18" charset="0"/>
              </a:rPr>
              <a:t>, 27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17644</TotalTime>
  <Words>605</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2907</cp:revision>
  <cp:lastPrinted>2022-05-31T05:49:59Z</cp:lastPrinted>
  <dcterms:created xsi:type="dcterms:W3CDTF">2018-03-27T06:03:00Z</dcterms:created>
  <dcterms:modified xsi:type="dcterms:W3CDTF">2022-10-25T09:23:08Z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