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4623888"/>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298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785652"/>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26</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25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26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күндіз жауын-шашын жауады, тұман, көктайғақ күтіледі. Жел 9-14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1-3 аяз, күндіз 2-4 жылы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27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26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27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 жауады, жаяу бұрқасын, көктайғақ күтіледі. Жел 9-14,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1-3 </a:t>
            </a:r>
            <a:r>
              <a:rPr lang="kk-KZ" sz="1200" dirty="0">
                <a:solidFill>
                  <a:prstClr val="black"/>
                </a:solidFill>
                <a:latin typeface="Times New Roman" pitchFamily="18" charset="0"/>
                <a:cs typeface="Times New Roman" pitchFamily="18" charset="0"/>
              </a:rPr>
              <a:t>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12080260"/>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574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13622</TotalTime>
  <Words>578</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2409</cp:revision>
  <cp:lastPrinted>2021-07-01T07:38:07Z</cp:lastPrinted>
  <dcterms:created xsi:type="dcterms:W3CDTF">2018-03-27T06:03:00Z</dcterms:created>
  <dcterms:modified xsi:type="dcterms:W3CDTF">2022-10-25T09:45:55Z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