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49119735"/>
              </p:ext>
            </p:extLst>
          </p:nvPr>
        </p:nvGraphicFramePr>
        <p:xfrm>
          <a:off x="307975" y="2493653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№298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1445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ru-RU" altLang="ru-RU" sz="1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934147"/>
              </p:ext>
            </p:extLst>
          </p:nvPr>
        </p:nvGraphicFramePr>
        <p:xfrm>
          <a:off x="5024438" y="4000504"/>
          <a:ext cx="46370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5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6247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0"/>
            <a:ext cx="4808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Талдыкорган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26 октября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25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21 ч. 26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, днем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временами дождь. Ветер северо-восточный 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5-10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м/с. Температура воздуха ночью 0-2, днем 11-13 тепла.</a:t>
            </a:r>
            <a:br>
              <a:rPr lang="ru-RU" sz="1200" dirty="0"/>
            </a:br>
            <a:r>
              <a:rPr lang="ru-RU" sz="1200" dirty="0"/>
              <a:t>                                                   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 27 октября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26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27 октября2022 г.</a:t>
            </a:r>
            <a:endParaRPr lang="en-US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временами дождь. Ветер </a:t>
            </a:r>
            <a:r>
              <a:rPr lang="ru-RU" sz="1200" dirty="0">
                <a:latin typeface="Times New Roman KZ" pitchFamily="18" charset="0"/>
                <a:ea typeface="Times New Roman KZ" pitchFamily="18" charset="0"/>
              </a:rPr>
              <a:t>северо-восточный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3-8 м/с. Температура воздуха 5-7 тепла.</a:t>
            </a: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4438" y="312952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4438" y="205114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26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27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128587" y="246084"/>
            <a:ext cx="48244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907533192"/>
              </p:ext>
            </p:extLst>
          </p:nvPr>
        </p:nvGraphicFramePr>
        <p:xfrm>
          <a:off x="4997911" y="5326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≤ Р &lt; 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13743</TotalTime>
  <Words>605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Times New Roman KZ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2630</cp:revision>
  <cp:lastPrinted>2021-07-01T03:56:27Z</cp:lastPrinted>
  <dcterms:created xsi:type="dcterms:W3CDTF">2018-03-27T06:03:00Z</dcterms:created>
  <dcterms:modified xsi:type="dcterms:W3CDTF">2022-10-25T09:49:33Z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