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6AF22A-6BA3-4516-92DB-502718A104D3}" v="1" dt="2022-10-25T09:18:03.6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46AF22A-6BA3-4516-92DB-502718A104D3}"/>
    <pc:docChg chg="modSld">
      <pc:chgData name="Moldir Kabdualieva" userId="df42278df007c026" providerId="LiveId" clId="{646AF22A-6BA3-4516-92DB-502718A104D3}" dt="2022-10-25T09:19:04.838" v="15" actId="20577"/>
      <pc:docMkLst>
        <pc:docMk/>
      </pc:docMkLst>
      <pc:sldChg chg="modSp mod">
        <pc:chgData name="Moldir Kabdualieva" userId="df42278df007c026" providerId="LiveId" clId="{646AF22A-6BA3-4516-92DB-502718A104D3}" dt="2022-10-25T09:19:04.838" v="15" actId="20577"/>
        <pc:sldMkLst>
          <pc:docMk/>
          <pc:sldMk cId="0" sldId="261"/>
        </pc:sldMkLst>
        <pc:spChg chg="mod">
          <ac:chgData name="Moldir Kabdualieva" userId="df42278df007c026" providerId="LiveId" clId="{646AF22A-6BA3-4516-92DB-502718A104D3}" dt="2022-10-25T09:18:10.995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646AF22A-6BA3-4516-92DB-502718A104D3}" dt="2022-10-25T09:18:03.617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646AF22A-6BA3-4516-92DB-502718A104D3}" dt="2022-10-25T09:19:04.838" v="15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646AF22A-6BA3-4516-92DB-502718A104D3}" dt="2022-10-25T09:18:20.858" v="3"/>
        <pc:sldMkLst>
          <pc:docMk/>
          <pc:sldMk cId="334028445" sldId="265"/>
        </pc:sldMkLst>
        <pc:spChg chg="mod">
          <ac:chgData name="Moldir Kabdualieva" userId="df42278df007c026" providerId="LiveId" clId="{646AF22A-6BA3-4516-92DB-502718A104D3}" dt="2022-10-25T09:18:20.858" v="3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744975334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298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25 октябрь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25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26 октября 2022 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Осадки (дождь, снег), туман, гололед. Ветер северо-западный с переходом на юго-западный  ночью 9-14, днем 15-20 м/с. Температура воздуха ночью 0-2 мороза, днем 0-2 тепла.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26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27 октября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северо-западный 9-14, порывы 15-20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2-4 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25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412779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октября, ночью 27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15650</TotalTime>
  <Words>621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2489</cp:revision>
  <cp:lastPrinted>2021-07-01T03:56:27Z</cp:lastPrinted>
  <dcterms:created xsi:type="dcterms:W3CDTF">2018-03-27T06:03:00Z</dcterms:created>
  <dcterms:modified xsi:type="dcterms:W3CDTF">2022-10-25T09:19:11Z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