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88845-EE7F-429E-BC2D-6153DA92D076}" v="1" dt="2022-10-25T09:27:46.9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F488845-EE7F-429E-BC2D-6153DA92D076}"/>
    <pc:docChg chg="custSel modSld">
      <pc:chgData name="Moldir Kabdualieva" userId="df42278df007c026" providerId="LiveId" clId="{BF488845-EE7F-429E-BC2D-6153DA92D076}" dt="2022-10-25T09:29:36.073" v="8"/>
      <pc:docMkLst>
        <pc:docMk/>
      </pc:docMkLst>
      <pc:sldChg chg="modSp mod">
        <pc:chgData name="Moldir Kabdualieva" userId="df42278df007c026" providerId="LiveId" clId="{BF488845-EE7F-429E-BC2D-6153DA92D076}" dt="2022-10-25T09:28:23.734" v="2" actId="20577"/>
        <pc:sldMkLst>
          <pc:docMk/>
          <pc:sldMk cId="0" sldId="261"/>
        </pc:sldMkLst>
        <pc:spChg chg="mod">
          <ac:chgData name="Moldir Kabdualieva" userId="df42278df007c026" providerId="LiveId" clId="{BF488845-EE7F-429E-BC2D-6153DA92D076}" dt="2022-10-25T09:28:23.734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BF488845-EE7F-429E-BC2D-6153DA92D076}" dt="2022-10-25T09:27:46.93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BF488845-EE7F-429E-BC2D-6153DA92D076}" dt="2022-10-25T09:29:36.073" v="8"/>
        <pc:sldMkLst>
          <pc:docMk/>
          <pc:sldMk cId="334028445" sldId="265"/>
        </pc:sldMkLst>
        <pc:spChg chg="add mod">
          <ac:chgData name="Moldir Kabdualieva" userId="df42278df007c026" providerId="LiveId" clId="{BF488845-EE7F-429E-BC2D-6153DA92D076}" dt="2022-10-25T09:29:23.239" v="7" actId="14100"/>
          <ac:spMkLst>
            <pc:docMk/>
            <pc:sldMk cId="334028445" sldId="265"/>
            <ac:spMk id="5" creationId="{693BD82F-8E0D-044B-F228-07736BEA3F9D}"/>
          </ac:spMkLst>
        </pc:spChg>
        <pc:spChg chg="mod">
          <ac:chgData name="Moldir Kabdualieva" userId="df42278df007c026" providerId="LiveId" clId="{BF488845-EE7F-429E-BC2D-6153DA92D076}" dt="2022-10-25T09:29:36.073" v="8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BF488845-EE7F-429E-BC2D-6153DA92D076}" dt="2022-10-25T09:28:48.943" v="3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041110389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083048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26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Ветер юго-восточный 3-8 м/с. Температура воздуха ночью 2-4° мороза, днем 6-8°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27 октября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 (дождь, снег).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3-8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0-2° тепла.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en-US" altLang="x-none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x-none" sz="8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93BD82F-8E0D-044B-F228-07736BEA3F9D}"/>
              </a:ext>
            </a:extLst>
          </p:cNvPr>
          <p:cNvSpPr txBox="1"/>
          <p:nvPr/>
        </p:nvSpPr>
        <p:spPr>
          <a:xfrm>
            <a:off x="317284" y="700020"/>
            <a:ext cx="449968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16730</TotalTime>
  <Words>665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2424</cp:revision>
  <cp:lastPrinted>2021-10-14T11:15:53Z</cp:lastPrinted>
  <dcterms:created xsi:type="dcterms:W3CDTF">2018-03-27T06:03:00Z</dcterms:created>
  <dcterms:modified xsi:type="dcterms:W3CDTF">2022-10-25T09:29:38Z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