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127779-4CAD-4461-BBC9-546ED39E0672}" v="1" dt="2022-10-25T09:31:21.9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7127779-4CAD-4461-BBC9-546ED39E0672}"/>
    <pc:docChg chg="custSel modSld">
      <pc:chgData name="Moldir Kabdualieva" userId="df42278df007c026" providerId="LiveId" clId="{F7127779-4CAD-4461-BBC9-546ED39E0672}" dt="2022-10-25T09:32:24.375" v="9"/>
      <pc:docMkLst>
        <pc:docMk/>
      </pc:docMkLst>
      <pc:sldChg chg="modSp mod">
        <pc:chgData name="Moldir Kabdualieva" userId="df42278df007c026" providerId="LiveId" clId="{F7127779-4CAD-4461-BBC9-546ED39E0672}" dt="2022-10-25T09:31:33.231" v="2" actId="20577"/>
        <pc:sldMkLst>
          <pc:docMk/>
          <pc:sldMk cId="0" sldId="261"/>
        </pc:sldMkLst>
        <pc:spChg chg="mod">
          <ac:chgData name="Moldir Kabdualieva" userId="df42278df007c026" providerId="LiveId" clId="{F7127779-4CAD-4461-BBC9-546ED39E0672}" dt="2022-10-25T09:31:33.231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F7127779-4CAD-4461-BBC9-546ED39E0672}" dt="2022-10-25T09:31:21.90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F7127779-4CAD-4461-BBC9-546ED39E0672}" dt="2022-10-25T09:32:24.375" v="9"/>
        <pc:sldMkLst>
          <pc:docMk/>
          <pc:sldMk cId="334028445" sldId="265"/>
        </pc:sldMkLst>
        <pc:spChg chg="add mod">
          <ac:chgData name="Moldir Kabdualieva" userId="df42278df007c026" providerId="LiveId" clId="{F7127779-4CAD-4461-BBC9-546ED39E0672}" dt="2022-10-25T09:32:02.539" v="8" actId="14100"/>
          <ac:spMkLst>
            <pc:docMk/>
            <pc:sldMk cId="334028445" sldId="265"/>
            <ac:spMk id="3" creationId="{67BE6059-21DD-CE10-4B61-75D7A4097ED1}"/>
          </ac:spMkLst>
        </pc:spChg>
        <pc:spChg chg="mod">
          <ac:chgData name="Moldir Kabdualieva" userId="df42278df007c026" providerId="LiveId" clId="{F7127779-4CAD-4461-BBC9-546ED39E0672}" dt="2022-10-25T09:32:24.375" v="9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F7127779-4CAD-4461-BBC9-546ED39E0672}" dt="2022-10-25T09:31:47.154" v="3" actId="478"/>
          <ac:spMkLst>
            <pc:docMk/>
            <pc:sldMk cId="334028445" sldId="265"/>
            <ac:spMk id="32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05457606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468581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октября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26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3-8 м/с. Температура воздуха </a:t>
            </a:r>
            <a:r>
              <a:rPr lang="kk-KZ" sz="120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1-3°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мороза, днем 8-10°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27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Дождь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7-12 м/с. Температура воздуха  ночью 0-2°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37613" y="2344491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19035" y="3140968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BE6059-21DD-CE10-4B61-75D7A4097ED1}"/>
              </a:ext>
            </a:extLst>
          </p:cNvPr>
          <p:cNvSpPr txBox="1"/>
          <p:nvPr/>
        </p:nvSpPr>
        <p:spPr>
          <a:xfrm>
            <a:off x="328155" y="725331"/>
            <a:ext cx="4347513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17392</TotalTime>
  <Words>673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2468</cp:revision>
  <cp:lastPrinted>2021-07-01T03:56:27Z</cp:lastPrinted>
  <dcterms:created xsi:type="dcterms:W3CDTF">2018-03-27T06:03:00Z</dcterms:created>
  <dcterms:modified xsi:type="dcterms:W3CDTF">2022-10-25T09:32:26Z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