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97A972-AD4B-468F-AFA3-D7B612778AE1}" v="1" dt="2022-10-25T09:02:21.1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 Kabdualieva" userId="df42278df007c026" providerId="LiveId" clId="{FB97A972-AD4B-468F-AFA3-D7B612778AE1}"/>
    <pc:docChg chg="modSld">
      <pc:chgData name="Moldir Kabdualieva" userId="df42278df007c026" providerId="LiveId" clId="{FB97A972-AD4B-468F-AFA3-D7B612778AE1}" dt="2022-10-25T09:02:26.819" v="2" actId="20577"/>
      <pc:docMkLst>
        <pc:docMk/>
      </pc:docMkLst>
      <pc:sldChg chg="modSp mod">
        <pc:chgData name="Moldir Kabdualieva" userId="df42278df007c026" providerId="LiveId" clId="{FB97A972-AD4B-468F-AFA3-D7B612778AE1}" dt="2022-10-25T09:02:26.819" v="2" actId="20577"/>
        <pc:sldMkLst>
          <pc:docMk/>
          <pc:sldMk cId="0" sldId="261"/>
        </pc:sldMkLst>
        <pc:spChg chg="mod">
          <ac:chgData name="Moldir Kabdualieva" userId="df42278df007c026" providerId="LiveId" clId="{FB97A972-AD4B-468F-AFA3-D7B612778AE1}" dt="2022-10-25T09:02:26.819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FB97A972-AD4B-468F-AFA3-D7B612778AE1}" dt="2022-10-25T09:02:21.14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26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25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26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Облачно,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ночью осадки (дождь, снег). Ветер северо-западный 9-14 м/с. Температура воздуха ночью 0-2 мороза, днем 3-5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27 октября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26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27 октября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Туман. Ветер северо-западный  1-6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5-7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971534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892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7" y="2160664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27 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E93607C-7D93-AECD-F2EE-2FDE1B0A26EA}"/>
              </a:ext>
            </a:extLst>
          </p:cNvPr>
          <p:cNvSpPr txBox="1"/>
          <p:nvPr/>
        </p:nvSpPr>
        <p:spPr>
          <a:xfrm>
            <a:off x="122394" y="682581"/>
            <a:ext cx="48015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екомендации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отсутствуют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13786</TotalTime>
  <Words>647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2494</cp:revision>
  <cp:lastPrinted>2021-02-03T11:37:00Z</cp:lastPrinted>
  <dcterms:created xsi:type="dcterms:W3CDTF">2018-03-27T06:03:00Z</dcterms:created>
  <dcterms:modified xsi:type="dcterms:W3CDTF">2022-10-25T09:02:30Z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