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385C7C-E000-4C90-8F03-58B0C0485F5D}" v="2" dt="2022-10-25T09:24:51.9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6385C7C-E000-4C90-8F03-58B0C0485F5D}"/>
    <pc:docChg chg="modSld">
      <pc:chgData name="Moldir Kabdualieva" userId="df42278df007c026" providerId="LiveId" clId="{B6385C7C-E000-4C90-8F03-58B0C0485F5D}" dt="2022-10-25T09:25:07.800" v="4" actId="1076"/>
      <pc:docMkLst>
        <pc:docMk/>
      </pc:docMkLst>
      <pc:sldChg chg="modSp">
        <pc:chgData name="Moldir Kabdualieva" userId="df42278df007c026" providerId="LiveId" clId="{B6385C7C-E000-4C90-8F03-58B0C0485F5D}" dt="2022-10-25T09:24:26.018" v="0"/>
        <pc:sldMkLst>
          <pc:docMk/>
          <pc:sldMk cId="0" sldId="261"/>
        </pc:sldMkLst>
        <pc:graphicFrameChg chg="mod">
          <ac:chgData name="Moldir Kabdualieva" userId="df42278df007c026" providerId="LiveId" clId="{B6385C7C-E000-4C90-8F03-58B0C0485F5D}" dt="2022-10-25T09:24:26.01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B6385C7C-E000-4C90-8F03-58B0C0485F5D}" dt="2022-10-25T09:25:07.800" v="4" actId="1076"/>
        <pc:sldMkLst>
          <pc:docMk/>
          <pc:sldMk cId="334028445" sldId="265"/>
        </pc:sldMkLst>
        <pc:spChg chg="add mod">
          <ac:chgData name="Moldir Kabdualieva" userId="df42278df007c026" providerId="LiveId" clId="{B6385C7C-E000-4C90-8F03-58B0C0485F5D}" dt="2022-10-25T09:25:07.800" v="4" actId="1076"/>
          <ac:spMkLst>
            <pc:docMk/>
            <pc:sldMk cId="334028445" sldId="265"/>
            <ac:spMk id="3" creationId="{8A533BB8-3E77-7249-8F11-68E7B9040E5B}"/>
          </ac:spMkLst>
        </pc:spChg>
        <pc:spChg chg="mod">
          <ac:chgData name="Moldir Kabdualieva" userId="df42278df007c026" providerId="LiveId" clId="{B6385C7C-E000-4C90-8F03-58B0C0485F5D}" dt="2022-10-25T09:24:40.597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B6385C7C-E000-4C90-8F03-58B0C0485F5D}" dt="2022-10-25T09:24:51.919" v="2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328840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октября по 21 ч. 26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Осадки (дождь, снег), туман, гололед. Ветер северо-западный 9-14 м/с. Температура воздуха ночью 0-2 мороза, днем 0-2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26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27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Осадки (дождь, снег), гололед. Ветер северо-западный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0-2 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533BB8-3E77-7249-8F11-68E7B9040E5B}"/>
              </a:ext>
            </a:extLst>
          </p:cNvPr>
          <p:cNvSpPr txBox="1"/>
          <p:nvPr/>
        </p:nvSpPr>
        <p:spPr>
          <a:xfrm>
            <a:off x="258660" y="681168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13164</TotalTime>
  <Words>646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2414</cp:revision>
  <cp:lastPrinted>2021-07-01T03:56:27Z</cp:lastPrinted>
  <dcterms:created xsi:type="dcterms:W3CDTF">2018-03-27T06:03:00Z</dcterms:created>
  <dcterms:modified xsi:type="dcterms:W3CDTF">2022-10-25T09:25:09Z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