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FD0F4E-A686-46CE-A9E1-142C5F4A2647}" v="1" dt="2022-10-25T09:22:46.9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73FD0F4E-A686-46CE-A9E1-142C5F4A2647}"/>
    <pc:docChg chg="modSld">
      <pc:chgData name="Moldir Kabdualieva" userId="df42278df007c026" providerId="LiveId" clId="{73FD0F4E-A686-46CE-A9E1-142C5F4A2647}" dt="2022-10-25T09:23:13.765" v="1"/>
      <pc:docMkLst>
        <pc:docMk/>
      </pc:docMkLst>
      <pc:sldChg chg="modSp">
        <pc:chgData name="Moldir Kabdualieva" userId="df42278df007c026" providerId="LiveId" clId="{73FD0F4E-A686-46CE-A9E1-142C5F4A2647}" dt="2022-10-25T09:22:46.925" v="0"/>
        <pc:sldMkLst>
          <pc:docMk/>
          <pc:sldMk cId="0" sldId="261"/>
        </pc:sldMkLst>
        <pc:graphicFrameChg chg="mod">
          <ac:chgData name="Moldir Kabdualieva" userId="df42278df007c026" providerId="LiveId" clId="{73FD0F4E-A686-46CE-A9E1-142C5F4A2647}" dt="2022-10-25T09:22:46.925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73FD0F4E-A686-46CE-A9E1-142C5F4A2647}" dt="2022-10-25T09:23:13.765" v="1"/>
        <pc:sldMkLst>
          <pc:docMk/>
          <pc:sldMk cId="334028445" sldId="265"/>
        </pc:sldMkLst>
        <pc:spChg chg="mod">
          <ac:chgData name="Moldir Kabdualieva" userId="df42278df007c026" providerId="LiveId" clId="{73FD0F4E-A686-46CE-A9E1-142C5F4A2647}" dt="2022-10-25T09:23:13.765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46194" y="11588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089110420"/>
              </p:ext>
            </p:extLst>
          </p:nvPr>
        </p:nvGraphicFramePr>
        <p:xfrm>
          <a:off x="307975" y="2983557"/>
          <a:ext cx="4465638" cy="220980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151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№ 298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25 </a:t>
            </a:r>
            <a:r>
              <a:rPr lang="ru-RU" alt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ru-RU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тября</a:t>
            </a:r>
            <a:r>
              <a:rPr lang="ru-RU" altLang="zh-CN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9518067"/>
              </p:ext>
            </p:extLst>
          </p:nvPr>
        </p:nvGraphicFramePr>
        <p:xfrm>
          <a:off x="5006749" y="3995153"/>
          <a:ext cx="4691064" cy="25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261618"/>
            <a:ext cx="4798916" cy="169277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 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25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тября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21 ч. 26 октября 2022 г.</a:t>
            </a:r>
            <a:endParaRPr lang="ru-RU" altLang="en-US" sz="12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Без осадков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Ветер южный 9-14 м/с. Температура воздуха ночью 5-7 мороза, </a:t>
            </a:r>
            <a:r>
              <a:rPr lang="ru-RU" sz="1100" kern="1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днем 8-10 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тепла.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на 27 октября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26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09 ч. 27 октября 2022 г.</a:t>
            </a:r>
          </a:p>
          <a:p>
            <a:pPr algn="just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Осадки (дождь, снег). Ветер 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юго-западный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9-14, порывы 15-20 м/с. Температура воздуха ночью 1-3 тепла.</a:t>
            </a:r>
            <a:endParaRPr lang="ru-KZ" sz="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42D7E92B-8707-4BE2-992A-72DE753A7D16}"/>
              </a:ext>
            </a:extLst>
          </p:cNvPr>
          <p:cNvSpPr txBox="1"/>
          <p:nvPr/>
        </p:nvSpPr>
        <p:spPr>
          <a:xfrm>
            <a:off x="4964528" y="2039061"/>
            <a:ext cx="4798915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26 октября, ночью 27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В целом по городу ожидается пониженный уровень  загрязнения воздуха.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C3FFEEA8-A38F-4585-8029-5FAD2DAC1236}"/>
              </a:ext>
            </a:extLst>
          </p:cNvPr>
          <p:cNvSpPr txBox="1"/>
          <p:nvPr/>
        </p:nvSpPr>
        <p:spPr>
          <a:xfrm>
            <a:off x="4968875" y="2852936"/>
            <a:ext cx="4804191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1, 2, 3 степени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77502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17800</TotalTime>
  <Words>652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2871</cp:revision>
  <cp:lastPrinted>2021-11-30T05:55:24Z</cp:lastPrinted>
  <dcterms:created xsi:type="dcterms:W3CDTF">2018-03-27T06:03:00Z</dcterms:created>
  <dcterms:modified xsi:type="dcterms:W3CDTF">2022-10-25T09:23:23Z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