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DE4CD7-8623-40D1-99CE-1E0FB551C845}" v="2" dt="2022-10-25T09:16:27.554"/>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99DE4CD7-8623-40D1-99CE-1E0FB551C845}"/>
    <pc:docChg chg="modSld">
      <pc:chgData name="Moldir Kabdualieva" userId="df42278df007c026" providerId="LiveId" clId="{99DE4CD7-8623-40D1-99CE-1E0FB551C845}" dt="2022-10-25T09:16:36.735" v="52" actId="1076"/>
      <pc:docMkLst>
        <pc:docMk/>
      </pc:docMkLst>
      <pc:sldChg chg="modSp mod">
        <pc:chgData name="Moldir Kabdualieva" userId="df42278df007c026" providerId="LiveId" clId="{99DE4CD7-8623-40D1-99CE-1E0FB551C845}" dt="2022-10-25T09:16:36.735" v="52" actId="1076"/>
        <pc:sldMkLst>
          <pc:docMk/>
          <pc:sldMk cId="0" sldId="261"/>
        </pc:sldMkLst>
        <pc:spChg chg="mod">
          <ac:chgData name="Moldir Kabdualieva" userId="df42278df007c026" providerId="LiveId" clId="{99DE4CD7-8623-40D1-99CE-1E0FB551C845}" dt="2022-10-25T09:16:36.735" v="52" actId="1076"/>
          <ac:spMkLst>
            <pc:docMk/>
            <pc:sldMk cId="0" sldId="261"/>
            <ac:spMk id="15" creationId="{00000000-0000-0000-0000-000000000000}"/>
          </ac:spMkLst>
        </pc:spChg>
        <pc:graphicFrameChg chg="mod modGraphic">
          <ac:chgData name="Moldir Kabdualieva" userId="df42278df007c026" providerId="LiveId" clId="{99DE4CD7-8623-40D1-99CE-1E0FB551C845}" dt="2022-10-25T09:16:23.454" v="51"/>
          <ac:graphicFrameMkLst>
            <pc:docMk/>
            <pc:sldMk cId="0" sldId="261"/>
            <ac:graphicFrameMk id="23" creationId="{94CC0974-E1E4-47F3-9A8B-49A879A3B96B}"/>
          </ac:graphicFrameMkLst>
        </pc:graphicFrameChg>
      </pc:sldChg>
      <pc:sldChg chg="modSp mod">
        <pc:chgData name="Moldir Kabdualieva" userId="df42278df007c026" providerId="LiveId" clId="{99DE4CD7-8623-40D1-99CE-1E0FB551C845}" dt="2022-10-25T09:16:19.285" v="50"/>
        <pc:sldMkLst>
          <pc:docMk/>
          <pc:sldMk cId="334028445" sldId="265"/>
        </pc:sldMkLst>
        <pc:spChg chg="mod">
          <ac:chgData name="Moldir Kabdualieva" userId="df42278df007c026" providerId="LiveId" clId="{99DE4CD7-8623-40D1-99CE-1E0FB551C845}" dt="2022-10-25T09:16:19.285" v="50"/>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5137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25511391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Қарағанды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78466285"/>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№298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Қарағанды</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51370" y="114302"/>
            <a:ext cx="4910167" cy="1954381"/>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Қарағанды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26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25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26</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көбейе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басталуы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кешке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15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 градус </a:t>
            </a:r>
            <a:r>
              <a:rPr lang="ru-RU" sz="1100" dirty="0" err="1">
                <a:latin typeface="Times New Roman" pitchFamily="18" charset="0"/>
                <a:cs typeface="Times New Roman" pitchFamily="18" charset="0"/>
              </a:rPr>
              <a:t>шамасында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6-8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27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26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27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кей</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a:latin typeface="Times New Roman" pitchFamily="18" charset="0"/>
                <a:cs typeface="Times New Roman" pitchFamily="18" charset="0"/>
              </a:rPr>
              <a:t>көктайғақ. </a:t>
            </a:r>
            <a:r>
              <a:rPr lang="ru-RU" sz="1100" dirty="0" err="1">
                <a:latin typeface="Times New Roman" pitchFamily="18" charset="0"/>
                <a:cs typeface="Times New Roman" pitchFamily="18" charset="0"/>
              </a:rPr>
              <a:t>Солтүстік-батыс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15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1-3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765753641"/>
              </p:ext>
            </p:extLst>
          </p:nvPr>
        </p:nvGraphicFramePr>
        <p:xfrm>
          <a:off x="5008948" y="415182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1763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a:solidFill>
                            <a:srgbClr val="000000"/>
                          </a:solidFill>
                          <a:effectLst/>
                          <a:latin typeface="Times New Roman" panose="02020603050405020304" pitchFamily="18" charset="0"/>
                        </a:rPr>
                        <a:t>11,0</a:t>
                      </a:r>
                      <a:endParaRPr lang="kk-KZ"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1765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5,9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81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6550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1,3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444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2,2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a:solidFill>
                            <a:srgbClr val="000000"/>
                          </a:solidFill>
                          <a:effectLst/>
                          <a:latin typeface="Times New Roman" panose="02020603050405020304" pitchFamily="18" charset="0"/>
                        </a:rPr>
                        <a:t>1499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a:solidFill>
                            <a:srgbClr val="000000"/>
                          </a:solidFill>
                          <a:effectLst/>
                          <a:latin typeface="Times New Roman" panose="02020603050405020304" pitchFamily="18" charset="0"/>
                        </a:rPr>
                        <a:t>3,7</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a:solidFill>
                            <a:srgbClr val="000000"/>
                          </a:solidFill>
                          <a:effectLst/>
                          <a:latin typeface="Times New Roman" panose="02020603050405020304" pitchFamily="18" charset="0"/>
                        </a:rPr>
                        <a:t>7</a:t>
                      </a:r>
                      <a:endParaRPr lang="kk-KZ"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a:solidFill>
                            <a:srgbClr val="000000"/>
                          </a:solidFill>
                          <a:effectLst/>
                          <a:latin typeface="Times New Roman" panose="02020603050405020304" pitchFamily="18" charset="0"/>
                        </a:rPr>
                        <a:t>0,8</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a:solidFill>
                            <a:srgbClr val="000000"/>
                          </a:solidFill>
                          <a:effectLst/>
                          <a:latin typeface="Times New Roman" panose="02020603050405020304" pitchFamily="18" charset="0"/>
                        </a:rPr>
                        <a:t>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67246" y="3705344"/>
            <a:ext cx="489429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25 </a:t>
            </a:r>
            <a:r>
              <a:rPr lang="kk-KZ" altLang="ru-RU" sz="1200" b="1" dirty="0">
                <a:solidFill>
                  <a:srgbClr val="000000"/>
                </a:solidFill>
                <a:latin typeface="Times New Roman" panose="02020603050405020304" pitchFamily="18" charset="0"/>
                <a:cs typeface="Times New Roman" panose="02020603050405020304" pitchFamily="18" charset="0"/>
              </a:rPr>
              <a:t>қазан </a:t>
            </a:r>
            <a:r>
              <a:rPr lang="ru-RU" altLang="ru-RU" sz="1200" b="1" dirty="0" err="1">
                <a:latin typeface="Times New Roman" panose="02020603050405020304" pitchFamily="18" charset="0"/>
                <a:cs typeface="Times New Roman" panose="02020603050405020304" pitchFamily="18" charset="0"/>
              </a:rPr>
              <a:t>Қарағанды</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5063222" y="286776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16" name="TextBox 13"/>
          <p:cNvSpPr txBox="1"/>
          <p:nvPr/>
        </p:nvSpPr>
        <p:spPr>
          <a:xfrm>
            <a:off x="4952192" y="2180764"/>
            <a:ext cx="4902230"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26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27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65367" y="4781387"/>
            <a:ext cx="4710670"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Қарағанды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a:t>
            </a:r>
            <a:r>
              <a:rPr lang="en-US"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Стартовый, 61/7 бұрылысы, аэрологиялық станция, Қарағанды МС аумағы (ескі аэропорт аумағы)</a:t>
            </a:r>
            <a:r>
              <a:rPr lang="ru-RU" sz="1200" dirty="0">
                <a:latin typeface="Times New Roman" panose="02020603050405020304" pitchFamily="18" charset="0"/>
                <a:cs typeface="Times New Roman" panose="02020603050405020304" pitchFamily="18" charset="0"/>
              </a:rPr>
              <a:t>;</a:t>
            </a:r>
            <a:endParaRPr lang="kk-KZ"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Абай көшесі, 1 мен Бұқар Жырау даңғылы бұрышы;</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Бирюзов көшесі, 22 (Жаңа Майқұдық);</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7 бекет – Ермеков көшесі, 116;</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Мұқанов көшесі, 57/3;</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6 бекет – Архитектурная көшесі, 15/1 уч.;</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8 бекет – </a:t>
            </a:r>
            <a:r>
              <a:rPr lang="ru-RU" sz="1200" dirty="0" err="1">
                <a:latin typeface="Times New Roman" panose="02020603050405020304" pitchFamily="18" charset="0"/>
                <a:cs typeface="Times New Roman" panose="02020603050405020304" pitchFamily="18" charset="0"/>
              </a:rPr>
              <a:t>Ардақ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Пришахтинск</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77152"/>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5437" y="4543519"/>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81702" y="6263946"/>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latin typeface="Times New Roman" panose="02020603050405020304" pitchFamily="18" charset="0"/>
                <a:cs typeface="Times New Roman" panose="02020603050405020304" pitchFamily="18" charset="0"/>
              </a:rPr>
              <a:t>Қабдуалиева</a:t>
            </a:r>
            <a:r>
              <a:rPr lang="ru-RU" alt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2984870"/>
              </p:ext>
            </p:extLst>
          </p:nvPr>
        </p:nvGraphicFramePr>
        <p:xfrm>
          <a:off x="5306826" y="527618"/>
          <a:ext cx="4167505" cy="844056"/>
        </p:xfrm>
        <a:graphic>
          <a:graphicData uri="http://schemas.openxmlformats.org/drawingml/2006/table">
            <a:tbl>
              <a:tblPr/>
              <a:tblGrid>
                <a:gridCol w="1203909">
                  <a:extLst>
                    <a:ext uri="{9D8B030D-6E8A-4147-A177-3AD203B41FA5}">
                      <a16:colId xmlns:a16="http://schemas.microsoft.com/office/drawing/2014/main" val="20000"/>
                    </a:ext>
                  </a:extLst>
                </a:gridCol>
                <a:gridCol w="2963596">
                  <a:extLst>
                    <a:ext uri="{9D8B030D-6E8A-4147-A177-3AD203B41FA5}">
                      <a16:colId xmlns:a16="http://schemas.microsoft.com/office/drawing/2014/main" val="20001"/>
                    </a:ext>
                  </a:extLst>
                </a:gridCol>
              </a:tblGrid>
              <a:tr h="2240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65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100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191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0,38 ≤ Р &lt; 0,47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94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67905"/>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7125" y="2104203"/>
            <a:ext cx="484028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213158937"/>
              </p:ext>
            </p:extLst>
          </p:nvPr>
        </p:nvGraphicFramePr>
        <p:xfrm>
          <a:off x="5039324" y="2432156"/>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5571"/>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14889</TotalTime>
  <Words>669</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2499</cp:revision>
  <cp:lastPrinted>2021-07-01T07:38:07Z</cp:lastPrinted>
  <dcterms:created xsi:type="dcterms:W3CDTF">2018-03-27T06:03:00Z</dcterms:created>
  <dcterms:modified xsi:type="dcterms:W3CDTF">2022-10-25T09:16:38Z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