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a:srgbClr val="F290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D191207D-6B1B-4D63-99ED-319711B87967}"/>
    <pc:docChg chg="custSel modSld">
      <pc:chgData name="Moldir Kabdualieva" userId="df42278df007c026" providerId="LiveId" clId="{D191207D-6B1B-4D63-99ED-319711B87967}" dt="2022-10-25T09:29:06.022" v="41" actId="14100"/>
      <pc:docMkLst>
        <pc:docMk/>
      </pc:docMkLst>
      <pc:sldChg chg="modSp mod">
        <pc:chgData name="Moldir Kabdualieva" userId="df42278df007c026" providerId="LiveId" clId="{D191207D-6B1B-4D63-99ED-319711B87967}" dt="2022-10-25T09:28:18.966" v="36" actId="20577"/>
        <pc:sldMkLst>
          <pc:docMk/>
          <pc:sldMk cId="0" sldId="261"/>
        </pc:sldMkLst>
        <pc:spChg chg="mod">
          <ac:chgData name="Moldir Kabdualieva" userId="df42278df007c026" providerId="LiveId" clId="{D191207D-6B1B-4D63-99ED-319711B87967}" dt="2022-10-25T09:28:18.966" v="36" actId="20577"/>
          <ac:spMkLst>
            <pc:docMk/>
            <pc:sldMk cId="0" sldId="261"/>
            <ac:spMk id="14" creationId="{00000000-0000-0000-0000-000000000000}"/>
          </ac:spMkLst>
        </pc:spChg>
        <pc:graphicFrameChg chg="modGraphic">
          <ac:chgData name="Moldir Kabdualieva" userId="df42278df007c026" providerId="LiveId" clId="{D191207D-6B1B-4D63-99ED-319711B87967}" dt="2022-10-25T09:27:30.435" v="32" actId="20577"/>
          <ac:graphicFrameMkLst>
            <pc:docMk/>
            <pc:sldMk cId="0" sldId="261"/>
            <ac:graphicFrameMk id="15" creationId="{94CC0974-E1E4-47F3-9A8B-49A879A3B96B}"/>
          </ac:graphicFrameMkLst>
        </pc:graphicFrameChg>
      </pc:sldChg>
      <pc:sldChg chg="addSp delSp modSp mod">
        <pc:chgData name="Moldir Kabdualieva" userId="df42278df007c026" providerId="LiveId" clId="{D191207D-6B1B-4D63-99ED-319711B87967}" dt="2022-10-25T09:29:06.022" v="41" actId="14100"/>
        <pc:sldMkLst>
          <pc:docMk/>
          <pc:sldMk cId="334028445" sldId="265"/>
        </pc:sldMkLst>
        <pc:spChg chg="add mod">
          <ac:chgData name="Moldir Kabdualieva" userId="df42278df007c026" providerId="LiveId" clId="{D191207D-6B1B-4D63-99ED-319711B87967}" dt="2022-10-25T09:29:06.022" v="41" actId="14100"/>
          <ac:spMkLst>
            <pc:docMk/>
            <pc:sldMk cId="334028445" sldId="265"/>
            <ac:spMk id="3" creationId="{C33BFACE-156C-BA6D-B900-05DC09A1EE77}"/>
          </ac:spMkLst>
        </pc:spChg>
        <pc:spChg chg="mod">
          <ac:chgData name="Moldir Kabdualieva" userId="df42278df007c026" providerId="LiveId" clId="{D191207D-6B1B-4D63-99ED-319711B87967}" dt="2022-10-25T09:25:47.165" v="0"/>
          <ac:spMkLst>
            <pc:docMk/>
            <pc:sldMk cId="334028445" sldId="265"/>
            <ac:spMk id="19" creationId="{00000000-0000-0000-0000-000000000000}"/>
          </ac:spMkLst>
        </pc:spChg>
        <pc:spChg chg="del">
          <ac:chgData name="Moldir Kabdualieva" userId="df42278df007c026" providerId="LiveId" clId="{D191207D-6B1B-4D63-99ED-319711B87967}" dt="2022-10-25T09:28:45.552" v="37" actId="478"/>
          <ac:spMkLst>
            <pc:docMk/>
            <pc:sldMk cId="334028445" sldId="265"/>
            <ac:spMk id="2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00960"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721613966"/>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Риддер</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835166167"/>
              </p:ext>
            </p:extLst>
          </p:nvPr>
        </p:nvGraphicFramePr>
        <p:xfrm>
          <a:off x="307975" y="251534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213624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Риддер</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№298</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25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776569505"/>
              </p:ext>
            </p:extLst>
          </p:nvPr>
        </p:nvGraphicFramePr>
        <p:xfrm>
          <a:off x="4975238" y="6450488"/>
          <a:ext cx="4789072" cy="465878"/>
        </p:xfrm>
        <a:graphic>
          <a:graphicData uri="http://schemas.openxmlformats.org/drawingml/2006/table">
            <a:tbl>
              <a:tblPr/>
              <a:tblGrid>
                <a:gridCol w="4789072">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763729"/>
            <a:ext cx="4840289"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25 </a:t>
            </a:r>
            <a:r>
              <a:rPr lang="kk-KZ" altLang="ru-RU" sz="1200" b="1" dirty="0">
                <a:latin typeface="Times New Roman" panose="02020603050405020304" pitchFamily="18" charset="0"/>
                <a:cs typeface="Times New Roman" panose="02020603050405020304" pitchFamily="18" charset="0"/>
              </a:rPr>
              <a:t>қазанға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Риддер</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en-US"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525401324"/>
              </p:ext>
            </p:extLst>
          </p:nvPr>
        </p:nvGraphicFramePr>
        <p:xfrm>
          <a:off x="5027850" y="4221088"/>
          <a:ext cx="4691064" cy="215899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692656">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44390">
                <a:tc>
                  <a:txBody>
                    <a:bodyPr/>
                    <a:lstStyle/>
                    <a:p>
                      <a:r>
                        <a:rPr lang="ru-RU" sz="1000">
                          <a:solidFill>
                            <a:schemeClr val="tx1"/>
                          </a:solidFill>
                          <a:latin typeface="Times New Roman" panose="02020603050405020304" pitchFamily="18" charset="0"/>
                          <a:cs typeface="Times New Roman" panose="02020603050405020304" pitchFamily="18" charset="0"/>
                        </a:rPr>
                        <a:t>Қалқыма бөлшектер </a:t>
                      </a:r>
                      <a:r>
                        <a:rPr lang="ru-RU" sz="1000" dirty="0">
                          <a:solidFill>
                            <a:schemeClr val="tx1"/>
                          </a:solidFill>
                          <a:latin typeface="Times New Roman" panose="02020603050405020304" pitchFamily="18" charset="0"/>
                          <a:cs typeface="Times New Roman" panose="02020603050405020304" pitchFamily="18" charset="0"/>
                        </a:rPr>
                        <a:t>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35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1483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
        <p:nvSpPr>
          <p:cNvPr id="16" name="Прямоугольник 15"/>
          <p:cNvSpPr/>
          <p:nvPr/>
        </p:nvSpPr>
        <p:spPr>
          <a:xfrm>
            <a:off x="4966623" y="133501"/>
            <a:ext cx="4794914" cy="1938992"/>
          </a:xfrm>
          <a:prstGeom prst="rect">
            <a:avLst/>
          </a:prstGeom>
        </p:spPr>
        <p:txBody>
          <a:bodyPr wrap="square">
            <a:spAutoFit/>
          </a:bodyPr>
          <a:lstStyle/>
          <a:p>
            <a:pPr lvl="0" algn="ctr"/>
            <a:r>
              <a:rPr lang="kk-KZ" altLang="ru-RU" sz="1200" b="1" dirty="0">
                <a:latin typeface="Times New Roman" panose="02020603050405020304" pitchFamily="18" charset="0"/>
                <a:cs typeface="Times New Roman" panose="02020603050405020304" pitchFamily="18" charset="0"/>
              </a:rPr>
              <a:t>Риддер</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26</a:t>
            </a:r>
            <a:r>
              <a:rPr lang="ru-RU" altLang="ru-RU" sz="1200" b="1" dirty="0">
                <a:solidFill>
                  <a:srgbClr val="000000"/>
                </a:solidFill>
                <a:latin typeface="Times New Roman" panose="02020603050405020304" pitchFamily="18" charset="0"/>
                <a:cs typeface="Times New Roman" panose="02020603050405020304" pitchFamily="18" charset="0"/>
                <a:sym typeface="+mn-ea"/>
              </a:rPr>
              <a:t> </a:t>
            </a:r>
            <a:r>
              <a:rPr lang="kk-KZ" sz="1200" b="1" dirty="0">
                <a:solidFill>
                  <a:srgbClr val="000000"/>
                </a:solidFill>
                <a:latin typeface="Times New Roman" panose="02020603050405020304" pitchFamily="18" charset="0"/>
                <a:cs typeface="Times New Roman" panose="02020603050405020304" pitchFamily="18" charset="0"/>
                <a:sym typeface="+mn-ea"/>
              </a:rPr>
              <a:t>қазанға </a:t>
            </a:r>
          </a:p>
          <a:p>
            <a:pPr lvl="0" algn="ctr"/>
            <a:r>
              <a:rPr lang="kk-KZ" altLang="ru-RU" sz="1200" b="1" dirty="0">
                <a:solidFill>
                  <a:prstClr val="black"/>
                </a:solidFill>
                <a:latin typeface="Times New Roman" panose="02020603050405020304" pitchFamily="18" charset="0"/>
                <a:cs typeface="Times New Roman" panose="02020603050405020304" pitchFamily="18" charset="0"/>
              </a:rPr>
              <a:t>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25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26</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solidFill>
                  <a:prstClr val="black"/>
                </a:solidFill>
                <a:latin typeface="Times New Roman" pitchFamily="18" charset="0"/>
                <a:cs typeface="Times New Roman" pitchFamily="18" charset="0"/>
              </a:rPr>
              <a:t>Жауын-шашынсыз. Ж</a:t>
            </a:r>
            <a:r>
              <a:rPr lang="kk-KZ" sz="1200" dirty="0">
                <a:latin typeface="Times New Roman" panose="02020603050405020304" pitchFamily="18" charset="0"/>
                <a:cs typeface="Times New Roman" panose="02020603050405020304" pitchFamily="18" charset="0"/>
              </a:rPr>
              <a:t>ел оңтүстік-шығыстан 3-8 м/с. </a:t>
            </a:r>
            <a:r>
              <a:rPr lang="kk-KZ" sz="1200" dirty="0">
                <a:solidFill>
                  <a:prstClr val="black"/>
                </a:solidFill>
                <a:latin typeface="Times New Roman" pitchFamily="18" charset="0"/>
                <a:cs typeface="Times New Roman" pitchFamily="18" charset="0"/>
              </a:rPr>
              <a:t>Ауа температурасы түнде 2-4° аяз, күндіз 6-8°</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жылы</a:t>
            </a:r>
            <a:r>
              <a:rPr lang="kk-KZ" sz="1200" dirty="0">
                <a:solidFill>
                  <a:prstClr val="black"/>
                </a:solidFill>
                <a:latin typeface="Times New Roman" pitchFamily="18" charset="0"/>
                <a:cs typeface="Times New Roman" pitchFamily="18" charset="0"/>
              </a:rPr>
              <a:t> болады.</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lvl="0" indent="185738" algn="ctr"/>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27 қазанға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26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27 </a:t>
            </a:r>
            <a:r>
              <a:rPr lang="ru-RU" sz="1200" b="1" dirty="0" err="1">
                <a:solidFill>
                  <a:srgbClr val="000000"/>
                </a:solidFill>
                <a:latin typeface="Times New Roman" panose="02020603050405020304" pitchFamily="18" charset="0"/>
                <a:cs typeface="Times New Roman" panose="02020603050405020304" pitchFamily="18" charset="0"/>
                <a:sym typeface="+mn-ea"/>
              </a:rPr>
              <a:t>қазанның</a:t>
            </a:r>
            <a:r>
              <a:rPr lang="kk-KZ"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sym typeface="+mn-ea"/>
              </a:rPr>
              <a:t>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Жауын-шашын (жаңбыр, қар). Жел оңтүстік-шығыстан 3-8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0-2° </a:t>
            </a:r>
            <a:r>
              <a:rPr lang="ru-RU" sz="1200">
                <a:solidFill>
                  <a:prstClr val="black"/>
                </a:solidFill>
                <a:latin typeface="Times New Roman" pitchFamily="18" charset="0"/>
                <a:cs typeface="Times New Roman" pitchFamily="18" charset="0"/>
              </a:rPr>
              <a:t>жылы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p:txBody>
      </p:sp>
      <p:sp>
        <p:nvSpPr>
          <p:cNvPr id="22" name="TextBox 13"/>
          <p:cNvSpPr txBox="1"/>
          <p:nvPr/>
        </p:nvSpPr>
        <p:spPr>
          <a:xfrm>
            <a:off x="4941423" y="2360861"/>
            <a:ext cx="4680169" cy="830997"/>
          </a:xfrm>
          <a:prstGeom prst="rect">
            <a:avLst/>
          </a:prstGeom>
          <a:solidFill>
            <a:schemeClr val="accent6"/>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just"/>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Түнде</a:t>
            </a:r>
            <a:r>
              <a:rPr lang="ru-RU" sz="1200" dirty="0">
                <a:solidFill>
                  <a:prstClr val="black"/>
                </a:solidFill>
                <a:latin typeface="Times New Roman" panose="02020603050405020304" pitchFamily="18" charset="0"/>
                <a:cs typeface="Times New Roman" panose="02020603050405020304" pitchFamily="18" charset="0"/>
              </a:rPr>
              <a:t> 26 </a:t>
            </a:r>
            <a:r>
              <a:rPr lang="kk-KZ" sz="1200" dirty="0">
                <a:solidFill>
                  <a:prstClr val="black"/>
                </a:solidFill>
                <a:latin typeface="Times New Roman" panose="02020603050405020304" pitchFamily="18" charset="0"/>
                <a:cs typeface="Times New Roman" panose="02020603050405020304" pitchFamily="18" charset="0"/>
              </a:rPr>
              <a:t>қазанда 2022 жылы метеорологиялық жағдайлар қала атмосферасында ластаушы заттардың жиналуына ықпал етеді. Жалпы қала бойынша ауаның ластану деңгейі жоғары болады деп күтілуде.</a:t>
            </a:r>
          </a:p>
        </p:txBody>
      </p:sp>
      <p:sp>
        <p:nvSpPr>
          <p:cNvPr id="23" name="TextBox 13"/>
          <p:cNvSpPr txBox="1"/>
          <p:nvPr/>
        </p:nvSpPr>
        <p:spPr>
          <a:xfrm>
            <a:off x="4941422" y="3354711"/>
            <a:ext cx="4680169" cy="276999"/>
          </a:xfrm>
          <a:prstGeom prst="rect">
            <a:avLst/>
          </a:prstGeom>
          <a:solidFill>
            <a:schemeClr val="accent6"/>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prstClr val="black"/>
                </a:solidFill>
                <a:latin typeface="Times New Roman" panose="02020603050405020304" pitchFamily="18" charset="0"/>
                <a:cs typeface="Times New Roman" panose="02020603050405020304" pitchFamily="18" charset="0"/>
              </a:rPr>
              <a:t>2-дәрежелі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жарияланады</a:t>
            </a:r>
            <a:r>
              <a:rPr lang="ru-RU" sz="1200" dirty="0">
                <a:solidFill>
                  <a:prstClr val="black"/>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04222"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54361" y="4587619"/>
            <a:ext cx="4661089"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Риддер</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-Островский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13 «Б»</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бекет-Клинк</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7</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-Семей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9</a:t>
            </a:r>
            <a:r>
              <a:rPr lang="ru-RU" altLang="ru-RU" sz="1200" dirty="0"/>
              <a:t> </a:t>
            </a:r>
          </a:p>
          <a:p>
            <a:pPr eaLnBrk="0" hangingPunct="0"/>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45062" y="57188"/>
            <a:ext cx="4832351"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75120" y="4330785"/>
            <a:ext cx="4305072" cy="1283671"/>
            <a:chOff x="517463" y="3799939"/>
            <a:chExt cx="4305072" cy="1407920"/>
          </a:xfrm>
        </p:grpSpPr>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450457"/>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182449"/>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ru-RU" altLang="ru-RU" sz="1400" b="1" i="1" dirty="0" err="1">
                <a:solidFill>
                  <a:srgbClr val="000000"/>
                </a:solidFill>
                <a:latin typeface="Times New Roman" panose="02020603050405020304" pitchFamily="18" charset="0"/>
                <a:cs typeface="Times New Roman" panose="02020603050405020304" pitchFamily="18" charset="0"/>
              </a:rPr>
              <a:t>Кабдуалиева</a:t>
            </a:r>
            <a:r>
              <a:rPr lang="ru-RU" altLang="ru-RU" sz="1400" b="1" i="1" dirty="0">
                <a:solidFill>
                  <a:srgbClr val="000000"/>
                </a:solidFill>
                <a:latin typeface="Times New Roman" panose="02020603050405020304" pitchFamily="18" charset="0"/>
                <a:cs typeface="Times New Roman" panose="02020603050405020304" pitchFamily="18" charset="0"/>
              </a:rPr>
              <a:t> М. </a:t>
            </a:r>
            <a:r>
              <a:rPr lang="kk-KZ" altLang="ru-RU" sz="1400" b="1" i="1" dirty="0">
                <a:solidFill>
                  <a:srgbClr val="000000"/>
                </a:solidFill>
                <a:latin typeface="Times New Roman" panose="02020603050405020304" pitchFamily="18" charset="0"/>
                <a:cs typeface="Times New Roman" panose="02020603050405020304" pitchFamily="18" charset="0"/>
              </a:rPr>
              <a:t>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671731688"/>
              </p:ext>
            </p:extLst>
          </p:nvPr>
        </p:nvGraphicFramePr>
        <p:xfrm>
          <a:off x="5277484" y="490845"/>
          <a:ext cx="4167505" cy="772416"/>
        </p:xfrm>
        <a:graphic>
          <a:graphicData uri="http://schemas.openxmlformats.org/drawingml/2006/table">
            <a:tbl>
              <a:tblPr/>
              <a:tblGrid>
                <a:gridCol w="1115922">
                  <a:extLst>
                    <a:ext uri="{9D8B030D-6E8A-4147-A177-3AD203B41FA5}">
                      <a16:colId xmlns:a16="http://schemas.microsoft.com/office/drawing/2014/main" val="20000"/>
                    </a:ext>
                  </a:extLst>
                </a:gridCol>
                <a:gridCol w="3051583">
                  <a:extLst>
                    <a:ext uri="{9D8B030D-6E8A-4147-A177-3AD203B41FA5}">
                      <a16:colId xmlns:a16="http://schemas.microsoft.com/office/drawing/2014/main" val="20001"/>
                    </a:ext>
                  </a:extLst>
                </a:gridCol>
              </a:tblGrid>
              <a:tr h="7252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0,14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933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9074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1" name="Прямоугольник 30"/>
          <p:cNvSpPr/>
          <p:nvPr/>
        </p:nvSpPr>
        <p:spPr>
          <a:xfrm>
            <a:off x="4952999" y="1254869"/>
            <a:ext cx="4812079"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39938" y="1984542"/>
            <a:ext cx="482159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355798727"/>
              </p:ext>
            </p:extLst>
          </p:nvPr>
        </p:nvGraphicFramePr>
        <p:xfrm>
          <a:off x="5062135" y="2311490"/>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789" y="4375033"/>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1" name="Таблица 20"/>
          <p:cNvGraphicFramePr/>
          <p:nvPr>
            <p:extLst>
              <p:ext uri="{D42A27DB-BD31-4B8C-83A1-F6EECF244321}">
                <p14:modId xmlns:p14="http://schemas.microsoft.com/office/powerpoint/2010/main" val="2490694878"/>
              </p:ext>
            </p:extLst>
          </p:nvPr>
        </p:nvGraphicFramePr>
        <p:xfrm>
          <a:off x="5175120" y="5346448"/>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3" name="TextBox 2">
            <a:extLst>
              <a:ext uri="{FF2B5EF4-FFF2-40B4-BE49-F238E27FC236}">
                <a16:creationId xmlns:a16="http://schemas.microsoft.com/office/drawing/2014/main" id="{C33BFACE-156C-BA6D-B900-05DC09A1EE77}"/>
              </a:ext>
            </a:extLst>
          </p:cNvPr>
          <p:cNvSpPr txBox="1"/>
          <p:nvPr/>
        </p:nvSpPr>
        <p:spPr>
          <a:xfrm>
            <a:off x="263836" y="851842"/>
            <a:ext cx="4478210" cy="1754326"/>
          </a:xfrm>
          <a:prstGeom prst="rect">
            <a:avLst/>
          </a:prstGeom>
          <a:noFill/>
        </p:spPr>
        <p:txBody>
          <a:bodyPr wrap="square">
            <a:spAutoFit/>
          </a:bodyPr>
          <a:lstStyle/>
          <a:p>
            <a:pPr marL="0" indent="0" algn="just">
              <a:buFont typeface="Arial" panose="020B0604020202020204" pitchFamily="34" charset="0"/>
              <a:buNone/>
            </a:pPr>
            <a:r>
              <a:rPr lang="ru-RU" sz="1200" dirty="0">
                <a:latin typeface="Times New Roman" panose="02020603050405020304" pitchFamily="18" charset="0"/>
                <a:cs typeface="Times New Roman" panose="02020603050405020304" pitchFamily="18" charset="0"/>
              </a:rPr>
              <a:t>-</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әсіресе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автотрассалардың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немесе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басқа</a:t>
            </a:r>
            <a:r>
              <a:rPr lang="ru-RU" sz="1200" dirty="0">
                <a:latin typeface="Times New Roman" panose="02020603050405020304" pitchFamily="18" charset="0"/>
                <a:cs typeface="Times New Roman" panose="02020603050405020304" pitchFamily="18" charset="0"/>
              </a:rPr>
              <a:t> да </a:t>
            </a:r>
            <a:r>
              <a:rPr lang="ru-RU" sz="1200" dirty="0" err="1">
                <a:latin typeface="Times New Roman" panose="02020603050405020304" pitchFamily="18" charset="0"/>
                <a:cs typeface="Times New Roman" panose="02020603050405020304" pitchFamily="18" charset="0"/>
              </a:rPr>
              <a:t>ластану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көздерінің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жанында</a:t>
            </a:r>
            <a:r>
              <a:rPr lang="ru-RU" sz="1200" dirty="0">
                <a:latin typeface="Times New Roman" panose="02020603050405020304" pitchFamily="18" charset="0"/>
                <a:cs typeface="Times New Roman" panose="02020603050405020304" pitchFamily="18" charset="0"/>
              </a:rPr>
              <a:t> болу </a:t>
            </a:r>
            <a:r>
              <a:rPr lang="ru-RU" sz="1200" dirty="0" err="1">
                <a:latin typeface="Times New Roman" panose="02020603050405020304" pitchFamily="18" charset="0"/>
                <a:cs typeface="Times New Roman" panose="02020603050405020304" pitchFamily="18" charset="0"/>
              </a:rPr>
              <a:t>уақытын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қысқарту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Балалар</a:t>
            </a:r>
            <a:r>
              <a:rPr lang="ru-RU" sz="1200" dirty="0">
                <a:latin typeface="Times New Roman" panose="02020603050405020304" pitchFamily="18" charset="0"/>
                <a:cs typeface="Times New Roman" panose="02020603050405020304" pitchFamily="18" charset="0"/>
              </a:rPr>
              <a:t> мен </a:t>
            </a:r>
            <a:r>
              <a:rPr lang="ru-RU" sz="1200" dirty="0" err="1">
                <a:latin typeface="Times New Roman" panose="02020603050405020304" pitchFamily="18" charset="0"/>
                <a:cs typeface="Times New Roman" panose="02020603050405020304" pitchFamily="18" charset="0"/>
              </a:rPr>
              <a:t>жүкті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әйелдер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ұзақ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серуендеуден</a:t>
            </a:r>
            <a:r>
              <a:rPr lang="ru-RU" sz="1200" dirty="0">
                <a:latin typeface="Times New Roman" panose="02020603050405020304" pitchFamily="18" charset="0"/>
                <a:cs typeface="Times New Roman" panose="02020603050405020304" pitchFamily="18" charset="0"/>
              </a:rPr>
              <a:t> бас </a:t>
            </a:r>
            <a:r>
              <a:rPr lang="ru-RU" sz="1200" dirty="0" err="1">
                <a:latin typeface="Times New Roman" panose="02020603050405020304" pitchFamily="18" charset="0"/>
                <a:cs typeface="Times New Roman" panose="02020603050405020304" pitchFamily="18" charset="0"/>
              </a:rPr>
              <a:t>тартуы</a:t>
            </a:r>
            <a:r>
              <a:rPr lang="ru-RU" sz="1200" dirty="0">
                <a:latin typeface="Times New Roman" panose="02020603050405020304" pitchFamily="18" charset="0"/>
                <a:cs typeface="Times New Roman" panose="02020603050405020304" pitchFamily="18" charset="0"/>
              </a:rPr>
              <a:t> керек;</a:t>
            </a:r>
            <a:br>
              <a:rPr lang="ru-RU" sz="1200" dirty="0">
                <a:latin typeface="Times New Roman" panose="02020603050405020304" pitchFamily="18" charset="0"/>
                <a:cs typeface="Times New Roman" panose="02020603050405020304" pitchFamily="18" charset="0"/>
              </a:rPr>
            </a:b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өкпенің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жүрек-қан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тамырлары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аллергиялық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аурулардың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созылмалы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ауруларынан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зардап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шегетін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адамдарда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болған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кезде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өзімен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бірге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қажетті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дәрілік</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препараттар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болуы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қажет</a:t>
            </a:r>
            <a:r>
              <a:rPr lang="ru-RU" sz="1200" dirty="0">
                <a:latin typeface="Times New Roman" panose="02020603050405020304" pitchFamily="18" charset="0"/>
                <a:cs typeface="Times New Roman" panose="02020603050405020304" pitchFamily="18" charset="0"/>
              </a:rPr>
              <a:t>;</a:t>
            </a:r>
            <a:br>
              <a:rPr lang="ru-RU" sz="1200" dirty="0">
                <a:latin typeface="Times New Roman" panose="02020603050405020304" pitchFamily="18" charset="0"/>
                <a:cs typeface="Times New Roman" panose="02020603050405020304" pitchFamily="18" charset="0"/>
              </a:rPr>
            </a:b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физикалық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белсенділікті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шектеңіз</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Жабық</a:t>
            </a:r>
            <a:r>
              <a:rPr lang="ru-RU" sz="1200" dirty="0">
                <a:latin typeface="Times New Roman" panose="02020603050405020304" pitchFamily="18" charset="0"/>
                <a:cs typeface="Times New Roman" panose="02020603050405020304" pitchFamily="18" charset="0"/>
              </a:rPr>
              <a:t> спорт </a:t>
            </a:r>
            <a:r>
              <a:rPr lang="ru-RU" sz="1200" dirty="0" err="1">
                <a:latin typeface="Times New Roman" panose="02020603050405020304" pitchFamily="18" charset="0"/>
                <a:cs typeface="Times New Roman" panose="02020603050405020304" pitchFamily="18" charset="0"/>
              </a:rPr>
              <a:t>кешендерінде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дене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шынықтыру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және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спортпен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айналысу</a:t>
            </a:r>
            <a:r>
              <a:rPr lang="ru-RU" sz="1200" dirty="0">
                <a:latin typeface="Times New Roman" panose="02020603050405020304" pitchFamily="18" charset="0"/>
                <a:cs typeface="Times New Roman" panose="02020603050405020304" pitchFamily="18" charset="0"/>
              </a:rPr>
              <a:t>.</a:t>
            </a:r>
            <a:endParaRPr lang="ru-RU" sz="1200"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16742</TotalTime>
  <Words>635</Words>
  <Application>Microsoft Office PowerPoint</Application>
  <PresentationFormat>Лист A4 (210x297 мм)</PresentationFormat>
  <Paragraphs>95</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2462</cp:revision>
  <cp:lastPrinted>2021-07-01T03:56:27Z</cp:lastPrinted>
  <dcterms:created xsi:type="dcterms:W3CDTF">2018-03-27T06:03:00Z</dcterms:created>
  <dcterms:modified xsi:type="dcterms:W3CDTF">2022-10-25T09:29:12Z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