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0F6001A-5DA8-4C16-BABD-1D0055DA2D53}"/>
    <pc:docChg chg="modSld">
      <pc:chgData name="Moldir Kabdualieva" userId="df42278df007c026" providerId="LiveId" clId="{90F6001A-5DA8-4C16-BABD-1D0055DA2D53}" dt="2022-10-25T09:01:07.028" v="68" actId="20577"/>
      <pc:docMkLst>
        <pc:docMk/>
      </pc:docMkLst>
      <pc:sldChg chg="modSp mod">
        <pc:chgData name="Moldir Kabdualieva" userId="df42278df007c026" providerId="LiveId" clId="{90F6001A-5DA8-4C16-BABD-1D0055DA2D53}" dt="2022-10-25T09:01:07.028" v="68" actId="20577"/>
        <pc:sldMkLst>
          <pc:docMk/>
          <pc:sldMk cId="0" sldId="261"/>
        </pc:sldMkLst>
        <pc:spChg chg="mod">
          <ac:chgData name="Moldir Kabdualieva" userId="df42278df007c026" providerId="LiveId" clId="{90F6001A-5DA8-4C16-BABD-1D0055DA2D53}" dt="2022-10-25T09:01:07.028" v="68" actId="20577"/>
          <ac:spMkLst>
            <pc:docMk/>
            <pc:sldMk cId="0" sldId="261"/>
            <ac:spMk id="14" creationId="{00000000-0000-0000-0000-000000000000}"/>
          </ac:spMkLst>
        </pc:spChg>
        <pc:graphicFrameChg chg="modGraphic">
          <ac:chgData name="Moldir Kabdualieva" userId="df42278df007c026" providerId="LiveId" clId="{90F6001A-5DA8-4C16-BABD-1D0055DA2D53}" dt="2022-10-25T08:59:50.632" v="46" actId="20577"/>
          <ac:graphicFrameMkLst>
            <pc:docMk/>
            <pc:sldMk cId="0" sldId="261"/>
            <ac:graphicFrameMk id="23" creationId="{94CC0974-E1E4-47F3-9A8B-49A879A3B96B}"/>
          </ac:graphicFrameMkLst>
        </pc:graphicFrameChg>
      </pc:sldChg>
      <pc:sldChg chg="modSp mod">
        <pc:chgData name="Moldir Kabdualieva" userId="df42278df007c026" providerId="LiveId" clId="{90F6001A-5DA8-4C16-BABD-1D0055DA2D53}" dt="2022-10-25T09:00:49.679" v="66" actId="20577"/>
        <pc:sldMkLst>
          <pc:docMk/>
          <pc:sldMk cId="334028445" sldId="265"/>
        </pc:sldMkLst>
        <pc:spChg chg="mod">
          <ac:chgData name="Moldir Kabdualieva" userId="df42278df007c026" providerId="LiveId" clId="{90F6001A-5DA8-4C16-BABD-1D0055DA2D53}" dt="2022-10-25T09:00:49.679" v="66"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895224490"/>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№298</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26, 2022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27 </a:t>
            </a:r>
            <a:r>
              <a:rPr lang="kk-KZ" sz="1100" dirty="0">
                <a:solidFill>
                  <a:srgbClr val="000000"/>
                </a:solidFill>
                <a:latin typeface="Times New Roman" panose="02020603050405020304" pitchFamily="18" charset="0"/>
                <a:cs typeface="Times New Roman" panose="02020603050405020304" pitchFamily="18" charset="0"/>
              </a:rPr>
              <a:t>қазанға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31879125"/>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4077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a:t>
            </a:r>
            <a:r>
              <a:rPr lang="kk-KZ" altLang="ru-RU" sz="1200" b="1" dirty="0">
                <a:latin typeface="Times New Roman" panose="02020603050405020304" pitchFamily="18" charset="0"/>
                <a:cs typeface="Times New Roman" panose="02020603050405020304" pitchFamily="18" charset="0"/>
              </a:rPr>
              <a:t> қазан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78510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26 қазанға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 </a:t>
            </a:r>
            <a:r>
              <a:rPr lang="kk-KZ" altLang="ru-RU" sz="1100" b="1" dirty="0">
                <a:solidFill>
                  <a:prstClr val="black"/>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26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жауын-шашынсыз.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солтүстік-батыстан, </a:t>
            </a:r>
            <a:r>
              <a:rPr lang="kk-KZ" sz="1100" dirty="0">
                <a:solidFill>
                  <a:prstClr val="black"/>
                </a:solidFill>
                <a:latin typeface="Times New Roman" pitchFamily="18" charset="0"/>
                <a:cs typeface="Times New Roman" pitchFamily="18" charset="0"/>
              </a:rPr>
              <a:t>күші 9-14 м/с. Ауа температурасы түнде 6-8, күндіз 11-13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27 қазанға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26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27 </a:t>
            </a:r>
            <a:r>
              <a:rPr lang="kk-KZ" sz="1100" b="1" dirty="0">
                <a:solidFill>
                  <a:srgbClr val="000000"/>
                </a:solidFill>
                <a:latin typeface="Times New Roman" panose="02020603050405020304" pitchFamily="18" charset="0"/>
                <a:cs typeface="Times New Roman" panose="02020603050405020304" pitchFamily="18" charset="0"/>
              </a:rPr>
              <a:t>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prstClr val="black"/>
                </a:solidFill>
                <a:latin typeface="Times New Roman" pitchFamily="18" charset="0"/>
                <a:cs typeface="Times New Roman" pitchFamily="18" charset="0"/>
              </a:rPr>
              <a:t>             Бұлтты, аздаған жаңбыр. </a:t>
            </a:r>
            <a:r>
              <a:rPr lang="kk-KZ" sz="1100" dirty="0">
                <a:solidFill>
                  <a:srgbClr val="000000"/>
                </a:solidFill>
                <a:latin typeface="Times New Roman" panose="02020603050405020304" pitchFamily="18" charset="0"/>
                <a:cs typeface="Times New Roman" panose="02020603050405020304" pitchFamily="18" charset="0"/>
                <a:sym typeface="+mn-ea"/>
              </a:rPr>
              <a:t>Жел 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9-14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dirty="0">
                <a:solidFill>
                  <a:prstClr val="black"/>
                </a:solidFill>
                <a:latin typeface="Times New Roman" pitchFamily="18" charset="0"/>
                <a:cs typeface="Times New Roman" pitchFamily="18" charset="0"/>
              </a:rPr>
              <a:t>4-6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18248</TotalTime>
  <Words>618</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2464</cp:revision>
  <cp:lastPrinted>2021-07-01T07:38:07Z</cp:lastPrinted>
  <dcterms:created xsi:type="dcterms:W3CDTF">2018-03-27T06:03:00Z</dcterms:created>
  <dcterms:modified xsi:type="dcterms:W3CDTF">2022-10-25T09:01:15Z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