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Kabdualieva" userId="df42278df007c026" providerId="LiveId" clId="{E9F7D55A-D51E-41E4-977F-FBCF88EE2895}"/>
    <pc:docChg chg="modSld">
      <pc:chgData name="Moldir Kabdualieva" userId="df42278df007c026" providerId="LiveId" clId="{E9F7D55A-D51E-41E4-977F-FBCF88EE2895}" dt="2022-10-25T09:02:30.290" v="39" actId="20577"/>
      <pc:docMkLst>
        <pc:docMk/>
      </pc:docMkLst>
      <pc:sldChg chg="modSp mod">
        <pc:chgData name="Moldir Kabdualieva" userId="df42278df007c026" providerId="LiveId" clId="{E9F7D55A-D51E-41E4-977F-FBCF88EE2895}" dt="2022-10-25T09:02:30.290" v="39" actId="20577"/>
        <pc:sldMkLst>
          <pc:docMk/>
          <pc:sldMk cId="0" sldId="261"/>
        </pc:sldMkLst>
        <pc:spChg chg="mod">
          <ac:chgData name="Moldir Kabdualieva" userId="df42278df007c026" providerId="LiveId" clId="{E9F7D55A-D51E-41E4-977F-FBCF88EE2895}" dt="2022-10-25T09:02:30.290" v="39" actId="20577"/>
          <ac:spMkLst>
            <pc:docMk/>
            <pc:sldMk cId="0" sldId="261"/>
            <ac:spMk id="14" creationId="{00000000-0000-0000-0000-000000000000}"/>
          </ac:spMkLst>
        </pc:spChg>
        <pc:graphicFrameChg chg="modGraphic">
          <ac:chgData name="Moldir Kabdualieva" userId="df42278df007c026" providerId="LiveId" clId="{E9F7D55A-D51E-41E4-977F-FBCF88EE2895}" dt="2022-10-25T09:02:07.514" v="37"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№298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57784" cy="1938992"/>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26 қазанға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25 </a:t>
            </a:r>
            <a:r>
              <a:rPr lang="kk-KZ" altLang="ru-RU" sz="1200" b="1" dirty="0">
                <a:solidFill>
                  <a:srgbClr val="000000"/>
                </a:solidFill>
                <a:latin typeface="Times New Roman" pitchFamily="18" charset="0"/>
                <a:cs typeface="Times New Roman" pitchFamily="18" charset="0"/>
              </a:rPr>
              <a:t>қазан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26 </a:t>
            </a:r>
            <a:r>
              <a:rPr lang="ru-RU" altLang="ru-RU" sz="1200" b="1" dirty="0" err="1">
                <a:solidFill>
                  <a:srgbClr val="000000"/>
                </a:solidFill>
                <a:latin typeface="Times New Roman" pitchFamily="18" charset="0"/>
                <a:cs typeface="Times New Roman" pitchFamily="18" charset="0"/>
              </a:rPr>
              <a:t>қазан</a:t>
            </a:r>
            <a:r>
              <a:rPr lang="kk-KZ" altLang="ru-RU" sz="1200" b="1" dirty="0">
                <a:latin typeface="Times New Roman" pitchFamily="18" charset="0"/>
                <a:cs typeface="Times New Roman" pitchFamily="18" charset="0"/>
              </a:rPr>
              <a:t>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Бұлтты, түнде жауын-шашын (қар, жаңбыр) жауады. Солтүстік-батыстан жел соғады, күші 9-14 м/с. Ауа температурасы түнде 0-2 градус аяз, күндіз 3-5 градус жылы болады. </a:t>
            </a:r>
          </a:p>
          <a:p>
            <a:pPr lvl="0" algn="ctr"/>
            <a:r>
              <a:rPr lang="kk-KZ" sz="1200" b="1" dirty="0">
                <a:solidFill>
                  <a:srgbClr val="000000"/>
                </a:solidFill>
                <a:latin typeface="Times New Roman" pitchFamily="18" charset="0"/>
                <a:cs typeface="Times New Roman" pitchFamily="18" charset="0"/>
              </a:rPr>
              <a:t>27 қазанға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26 қазан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27 </a:t>
            </a:r>
            <a:r>
              <a:rPr lang="ru-RU" sz="1200" b="1" dirty="0" err="1">
                <a:solidFill>
                  <a:srgbClr val="000000"/>
                </a:solidFill>
                <a:latin typeface="Times New Roman" pitchFamily="18" charset="0"/>
                <a:cs typeface="Times New Roman" pitchFamily="18" charset="0"/>
              </a:rPr>
              <a:t>қазан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Көшпелі бұлтты, жауын-шашынсыз. Тұман түседі. Солтүстік-батыстан жел соғады, күші 1-6 м/с. Ауа </a:t>
            </a:r>
            <a:r>
              <a:rPr lang="kk-KZ" sz="1200">
                <a:latin typeface="Times New Roman" pitchFamily="18" charset="0"/>
                <a:cs typeface="Times New Roman" pitchFamily="18" charset="0"/>
              </a:rPr>
              <a:t>температурасы 5-7 градус </a:t>
            </a:r>
            <a:r>
              <a:rPr lang="kk-KZ" sz="1200" dirty="0">
                <a:latin typeface="Times New Roman" pitchFamily="18" charset="0"/>
                <a:cs typeface="Times New Roman" pitchFamily="18" charset="0"/>
              </a:rPr>
              <a:t>аяз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52433719"/>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892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25 </a:t>
            </a:r>
            <a:r>
              <a:rPr lang="ru-RU" altLang="ru-RU" sz="1200" b="1" dirty="0" err="1">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214554"/>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26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27 </a:t>
            </a:r>
            <a:r>
              <a:rPr lang="ru-RU" sz="1200" dirty="0" err="1">
                <a:solidFill>
                  <a:schemeClr val="tx1"/>
                </a:solidFill>
                <a:latin typeface="Times New Roman" panose="02020603050405020304" pitchFamily="18" charset="0"/>
                <a:cs typeface="Times New Roman" panose="02020603050405020304" pitchFamily="18" charset="0"/>
              </a:rPr>
              <a:t>қазанда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4290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72EF0996-3BE7-E9EF-DC5C-48C2E5EC4A47}"/>
              </a:ext>
            </a:extLst>
          </p:cNvPr>
          <p:cNvSpPr txBox="1"/>
          <p:nvPr/>
        </p:nvSpPr>
        <p:spPr>
          <a:xfrm>
            <a:off x="128588" y="831186"/>
            <a:ext cx="4801098" cy="584775"/>
          </a:xfrm>
          <a:prstGeom prst="rect">
            <a:avLst/>
          </a:prstGeom>
          <a:noFill/>
        </p:spPr>
        <p:txBody>
          <a:bodyPr wrap="square">
            <a:spAutoFit/>
          </a:bodyPr>
          <a:lstStyle/>
          <a:p>
            <a:pPr algn="just"/>
            <a:r>
              <a:rPr lang="kk-KZ" sz="1600" dirty="0">
                <a:latin typeface="Times New Roman" pitchFamily="18" charset="0"/>
                <a:cs typeface="Times New Roman" pitchFamily="18" charset="0"/>
              </a:rPr>
              <a:t>Ұсыныстар жоқ.</a:t>
            </a:r>
            <a:endParaRPr lang="ru-RU" sz="1600" dirty="0">
              <a:latin typeface="Times New Roman" pitchFamily="18" charset="0"/>
              <a:cs typeface="Times New Roman" pitchFamily="18" charset="0"/>
            </a:endParaRPr>
          </a:p>
          <a:p>
            <a:pPr marL="0" indent="0" algn="just">
              <a:buFont typeface="Arial" panose="020B0604020202020204" pitchFamily="34" charset="0"/>
              <a:buNone/>
            </a:pP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13643</TotalTime>
  <Words>647</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2471</cp:revision>
  <cp:lastPrinted>2021-07-01T07:38:07Z</cp:lastPrinted>
  <dcterms:created xsi:type="dcterms:W3CDTF">2018-03-27T06:03:00Z</dcterms:created>
  <dcterms:modified xsi:type="dcterms:W3CDTF">2022-10-25T09:02:39Z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