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0501C1-0C04-4D64-9C2B-B574EF6B79EA}" v="1" dt="2022-10-25T09:16:32.6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20501C1-0C04-4D64-9C2B-B574EF6B79EA}"/>
    <pc:docChg chg="modSld">
      <pc:chgData name="Moldir Kabdualieva" userId="df42278df007c026" providerId="LiveId" clId="{320501C1-0C04-4D64-9C2B-B574EF6B79EA}" dt="2022-10-25T09:16:48.272" v="1"/>
      <pc:docMkLst>
        <pc:docMk/>
      </pc:docMkLst>
      <pc:sldChg chg="modSp">
        <pc:chgData name="Moldir Kabdualieva" userId="df42278df007c026" providerId="LiveId" clId="{320501C1-0C04-4D64-9C2B-B574EF6B79EA}" dt="2022-10-25T09:16:32.641" v="0"/>
        <pc:sldMkLst>
          <pc:docMk/>
          <pc:sldMk cId="0" sldId="261"/>
        </pc:sldMkLst>
        <pc:graphicFrameChg chg="mod">
          <ac:chgData name="Moldir Kabdualieva" userId="df42278df007c026" providerId="LiveId" clId="{320501C1-0C04-4D64-9C2B-B574EF6B79EA}" dt="2022-10-25T09:16:32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320501C1-0C04-4D64-9C2B-B574EF6B79EA}" dt="2022-10-25T09:16:48.272" v="1"/>
        <pc:sldMkLst>
          <pc:docMk/>
          <pc:sldMk cId="334028445" sldId="265"/>
        </pc:sldMkLst>
        <pc:spChg chg="mod">
          <ac:chgData name="Moldir Kabdualieva" userId="df42278df007c026" providerId="LiveId" clId="{320501C1-0C04-4D64-9C2B-B574EF6B79EA}" dt="2022-10-25T09:16:48.272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29938471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26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Увеличение облачности, вечером небольшой дождь.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етер юго-западный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7-12, днем порывы 15 м/с. Температура воздуха ночью около 0 градусов, днем 6-8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(дождь, снег), гололед. Ветер северо-западный 7-12, порывы 15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1-3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4514" y="1988840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26 октября, ночью 27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868688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1763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11,0</a:t>
                      </a:r>
                      <a:endParaRPr lang="kk-KZ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1765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6550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kk-KZ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69605" y="27809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14877</TotalTime>
  <Words>687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2450</cp:revision>
  <cp:lastPrinted>2021-07-01T03:56:27Z</cp:lastPrinted>
  <dcterms:created xsi:type="dcterms:W3CDTF">2018-03-27T06:03:00Z</dcterms:created>
  <dcterms:modified xsi:type="dcterms:W3CDTF">2022-10-25T09:16:49Z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