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1938" y="13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560262275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297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24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347528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kk-KZ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261618"/>
            <a:ext cx="4798916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23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24 октября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Без осадков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южный 9-14 м/с. Температура воздуха ночью 5-7 мороза, днем 5-7 тепла.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25 октября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09 ч. 25 октября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осадков. Ветер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юго-западный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9-14 м/с. Температура воздуха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2-4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25 октября, ночью 26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Ертаева С.Ә.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81534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17787</TotalTime>
  <Words>629</Words>
  <Application>Microsoft Office PowerPoint</Application>
  <PresentationFormat>Лист A4 (210x297 мм)</PresentationFormat>
  <Paragraphs>94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user</cp:lastModifiedBy>
  <cp:revision>2868</cp:revision>
  <cp:lastPrinted>2021-11-30T05:55:24Z</cp:lastPrinted>
  <dcterms:created xsi:type="dcterms:W3CDTF">2018-03-27T06:03:00Z</dcterms:created>
  <dcterms:modified xsi:type="dcterms:W3CDTF">2022-10-24T06:17:30Z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