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7600C0-D5AE-4C1C-A9F0-2407603DDD99}" v="1" dt="2022-10-23T09:42:40.3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02" y="-774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D7600C0-D5AE-4C1C-A9F0-2407603DDD99}"/>
    <pc:docChg chg="modSld">
      <pc:chgData name="Moldir Kabdualieva" userId="df42278df007c026" providerId="LiveId" clId="{FD7600C0-D5AE-4C1C-A9F0-2407603DDD99}" dt="2022-10-23T09:43:46.233" v="33" actId="20577"/>
      <pc:docMkLst>
        <pc:docMk/>
      </pc:docMkLst>
      <pc:sldChg chg="modSp mod">
        <pc:chgData name="Moldir Kabdualieva" userId="df42278df007c026" providerId="LiveId" clId="{FD7600C0-D5AE-4C1C-A9F0-2407603DDD99}" dt="2022-10-23T09:43:29.882" v="17" actId="20577"/>
        <pc:sldMkLst>
          <pc:docMk/>
          <pc:sldMk cId="0" sldId="261"/>
        </pc:sldMkLst>
        <pc:spChg chg="mod">
          <ac:chgData name="Moldir Kabdualieva" userId="df42278df007c026" providerId="LiveId" clId="{FD7600C0-D5AE-4C1C-A9F0-2407603DDD99}" dt="2022-10-23T09:42:57.300" v="15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FD7600C0-D5AE-4C1C-A9F0-2407603DDD99}" dt="2022-10-23T09:42:40.306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FD7600C0-D5AE-4C1C-A9F0-2407603DDD99}" dt="2022-10-23T09:43:29.882" v="17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FD7600C0-D5AE-4C1C-A9F0-2407603DDD99}" dt="2022-10-23T09:43:46.233" v="33" actId="20577"/>
        <pc:sldMkLst>
          <pc:docMk/>
          <pc:sldMk cId="334028445" sldId="265"/>
        </pc:sldMkLst>
        <pc:spChg chg="mod">
          <ac:chgData name="Moldir Kabdualieva" userId="df42278df007c026" providerId="LiveId" clId="{FD7600C0-D5AE-4C1C-A9F0-2407603DDD99}" dt="2022-10-23T09:43:46.233" v="33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=""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=""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="" xmlns:p14="http://schemas.microsoft.com/office/powerpoint/2010/main" val="4255573228"/>
              </p:ext>
            </p:extLst>
          </p:nvPr>
        </p:nvGraphicFramePr>
        <p:xfrm>
          <a:off x="307975" y="2588895"/>
          <a:ext cx="4465638" cy="411448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296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</a:t>
                      </a: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2"/>
            <a:ext cx="4824413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indent="185738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kk-KZ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октября</a:t>
            </a:r>
          </a:p>
          <a:p>
            <a:pPr indent="185738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 2022 г. до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 21 ч.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25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октября 2022 г.</a:t>
            </a:r>
          </a:p>
          <a:p>
            <a:pPr indent="185738" algn="just">
              <a:lnSpc>
                <a:spcPct val="115000"/>
              </a:lnSpc>
            </a:pP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Переменная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облачность, без осадков. Ветер южный, юго-западный 9-14, ночью и утром порывы 15-20 м/с.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Температура воздуха ночью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 3-5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мороза, днем 2-4 тепла.</a:t>
            </a:r>
            <a:endParaRPr lang="ru-RU" altLang="ru-RU" sz="1200" dirty="0">
              <a:latin typeface="Times New Roman" pitchFamily="18" charset="0"/>
              <a:cs typeface="Times New Roman" pitchFamily="18" charset="0"/>
            </a:endParaRPr>
          </a:p>
          <a:p>
            <a:pPr indent="185738" algn="ctr">
              <a:lnSpc>
                <a:spcPct val="115000"/>
              </a:lnSpc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kk-KZ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октября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5738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октября 2022 г.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 09 ч.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26</a:t>
            </a:r>
            <a:r>
              <a:rPr lang="kk-KZ" alt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октября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pPr indent="185738" algn="just">
              <a:spcBef>
                <a:spcPct val="20000"/>
              </a:spcBef>
            </a:pP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временами осадки (дождь, снег)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северо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-западный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1-3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altLang="ru-RU" sz="1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5024438" y="2643182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=""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81562" y="385762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23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=""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92561084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=""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=""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357187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340116"/>
            <a:ext cx="4309498" cy="1774256"/>
            <a:chOff x="523875" y="3952355"/>
            <a:chExt cx="4309498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=""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=""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=""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=""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=""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="" xmlns:p14="http://schemas.microsoft.com/office/powerpoint/2010/main" val="2771346117"/>
              </p:ext>
            </p:extLst>
          </p:nvPr>
        </p:nvGraphicFramePr>
        <p:xfrm>
          <a:off x="5008261" y="488974"/>
          <a:ext cx="4713891" cy="81534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=""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14019</TotalTime>
  <Words>523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sinoptik3</cp:lastModifiedBy>
  <cp:revision>2319</cp:revision>
  <cp:lastPrinted>2021-07-01T03:56:27Z</cp:lastPrinted>
  <dcterms:created xsi:type="dcterms:W3CDTF">2018-03-27T06:03:00Z</dcterms:created>
  <dcterms:modified xsi:type="dcterms:W3CDTF">2022-10-24T07:10:12Z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