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102" d="100"/>
          <a:sy n="102" d="100"/>
        </p:scale>
        <p:origin x="282" y="13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494546642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297</a:t>
                      </a:r>
                      <a:endParaRPr lang="kk-KZ" altLang="x-none" sz="16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</a:t>
                      </a:r>
                      <a:r>
                        <a:rPr lang="ru-RU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октября </a:t>
                      </a:r>
                      <a:r>
                        <a:rPr lang="kk-KZ" altLang="zh-CN" sz="12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8718" y="371825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alt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23 октября 2022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xmlns="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517592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xmlns="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xmlns="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РМ-10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141994"/>
            <a:ext cx="48244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Семей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21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25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ок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Без осадков. 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восточный, юго-восточный 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-7 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м/с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Температура 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воздуха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ночью 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-6° 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мороза, днем </a:t>
            </a:r>
            <a:r>
              <a:rPr lang="kk-K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6-8°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тепла.</a:t>
            </a: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ru-RU" alt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09 ч.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26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г</a:t>
            </a:r>
          </a:p>
          <a:p>
            <a:pPr lvl="0" indent="177800" algn="just">
              <a:defRPr/>
            </a:pP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</a:t>
            </a:r>
            <a:r>
              <a:rPr lang="kk-KZ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2-7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м/с. Температура воздуха  </a:t>
            </a:r>
            <a:r>
              <a:rPr lang="ru-RU" sz="1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</a:t>
            </a:r>
            <a:r>
              <a:rPr lang="ru-RU" sz="1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0-2°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37613" y="2344491"/>
            <a:ext cx="4681537" cy="646331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kk-KZ" alt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19035" y="3140968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4457" y="4411868"/>
            <a:ext cx="4298660" cy="1793249"/>
            <a:chOff x="523875" y="3931523"/>
            <a:chExt cx="4298660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xmlns="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xmlns="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79-83-3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xmlns="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xmlns="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81534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</a:t>
                      </a: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  <a:endParaRPr lang="ru-RU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17381</TotalTime>
  <Words>574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User</cp:lastModifiedBy>
  <cp:revision>2465</cp:revision>
  <cp:lastPrinted>2021-07-01T03:56:27Z</cp:lastPrinted>
  <dcterms:created xsi:type="dcterms:W3CDTF">2018-03-27T06:03:00Z</dcterms:created>
  <dcterms:modified xsi:type="dcterms:W3CDTF">2022-10-24T07:29:11Z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