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282" y="114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235931417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  <a:endParaRPr lang="ru-RU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а 23 октября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=""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303021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=""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=""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Без осадков. Ветер юго-восточный 2-7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м/с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Температура воздуха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4-6°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мороза, днем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6-8°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тепла.</a:t>
            </a:r>
          </a:p>
          <a:p>
            <a:pPr lvl="0" indent="177800" algn="ctr"/>
            <a:endParaRPr lang="kk-KZ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2-7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</a:t>
            </a: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-3°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Ертаева С.Ә.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828075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79-83-3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info@meteo.kz</a:t>
                      </a:r>
                      <a:endParaRPr lang="en-US" altLang="x-none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en-US" altLang="x-none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x-none" sz="8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16713</TotalTime>
  <Words>560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2422</cp:revision>
  <cp:lastPrinted>2021-10-14T11:15:53Z</cp:lastPrinted>
  <dcterms:created xsi:type="dcterms:W3CDTF">2018-03-27T06:03:00Z</dcterms:created>
  <dcterms:modified xsi:type="dcterms:W3CDTF">2022-10-24T07:28:46Z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