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117" d="100"/>
          <a:sy n="117" d="100"/>
        </p:scale>
        <p:origin x="-2058" y="-10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2547566110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endParaRPr lang="ru-RU" altLang="x-none" sz="12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976867608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</a:t>
                      </a:r>
                      <a:r>
                        <a:rPr lang="en-US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БАССЕЙНА</a:t>
                      </a:r>
                      <a:endParaRPr lang="kk-KZ" altLang="x-none" sz="16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№297</a:t>
                      </a: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ru-RU" altLang="x-none" sz="14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err="1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Тараз</a:t>
                      </a:r>
                      <a:r>
                        <a:rPr lang="ru-RU" altLang="en-US" sz="14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altLang="x-none" sz="14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0" baseline="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 октября 2022 года</a:t>
                      </a:r>
                      <a:endParaRPr lang="zh-CN" altLang="x-none" sz="1200" b="1" i="0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45062" y="3717032"/>
            <a:ext cx="4811388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altLang="ru-RU" sz="1200" b="1" smtClean="0">
                <a:latin typeface="Times New Roman" pitchFamily="18" charset="0"/>
                <a:cs typeface="Times New Roman" pitchFamily="18" charset="0"/>
              </a:rPr>
              <a:t>24 </a:t>
            </a:r>
            <a:r>
              <a:rPr lang="ru-RU" altLang="ru-RU" sz="1200" b="1" dirty="0" smtClean="0">
                <a:latin typeface="Times New Roman" pitchFamily="18" charset="0"/>
                <a:cs typeface="Times New Roman" pitchFamily="18" charset="0"/>
              </a:rPr>
              <a:t>октября</a:t>
            </a:r>
            <a:r>
              <a:rPr lang="kk-KZ" altLang="ru-RU" sz="1200" b="1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2022 года </a:t>
            </a:r>
          </a:p>
        </p:txBody>
      </p:sp>
      <p:sp>
        <p:nvSpPr>
          <p:cNvPr id="16" name="TextBox 13"/>
          <p:cNvSpPr txBox="1"/>
          <p:nvPr/>
        </p:nvSpPr>
        <p:spPr>
          <a:xfrm>
            <a:off x="5010670" y="2873566"/>
            <a:ext cx="4680169" cy="830997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indent="182563" algn="just"/>
            <a:r>
              <a:rPr lang="kk-KZ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25</a:t>
            </a:r>
            <a:r>
              <a:rPr lang="ru-RU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октября метеорологические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условия будут способствовать </a:t>
            </a:r>
            <a:r>
              <a:rPr lang="ru-RU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рассеиванию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загрязняющих веществ в атмосфере города. </a:t>
            </a:r>
          </a:p>
          <a:p>
            <a:pPr indent="182563" algn="just"/>
            <a:r>
              <a:rPr lang="kk-KZ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25</a:t>
            </a:r>
            <a:r>
              <a:rPr lang="ru-RU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октября в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целом по городу ожидается </a:t>
            </a:r>
            <a:r>
              <a:rPr lang="ru-RU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пониженный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уровень  загрязнения воздуха.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4917873" y="115888"/>
            <a:ext cx="4795512" cy="2426818"/>
          </a:xfrm>
          <a:prstGeom prst="rect">
            <a:avLst/>
          </a:prstGeom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lvl="0" algn="ctr"/>
            <a:r>
              <a:rPr lang="ru-RU" alt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</a:t>
            </a:r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погоды по г. </a:t>
            </a:r>
            <a:r>
              <a:rPr lang="ru-RU" altLang="ru-RU" sz="1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25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24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 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21 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25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г.</a:t>
            </a:r>
            <a:r>
              <a:rPr lang="ru-RU" sz="1200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2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          Без осадков.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Ветер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северо-восточный с переходом на юго-восточный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9-14 м/с. Температура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воздуха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ночью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5-7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днем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15</a:t>
            </a:r>
            <a:r>
              <a:rPr lang="kk-KZ" sz="1200" dirty="0" smtClean="0">
                <a:latin typeface="Times New Roman" pitchFamily="18" charset="0"/>
                <a:cs typeface="Times New Roman" pitchFamily="18" charset="0"/>
              </a:rPr>
              <a:t>-17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тепла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. </a:t>
            </a:r>
            <a:endParaRPr lang="ru-RU" sz="12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200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26 октября</a:t>
            </a:r>
            <a:endParaRPr lang="ru-RU" sz="1200" b="1" dirty="0"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1200" b="1" dirty="0">
                <a:latin typeface="Times New Roman" pitchFamily="18" charset="0"/>
                <a:cs typeface="Times New Roman" pitchFamily="18" charset="0"/>
              </a:rPr>
              <a:t>с 21 ч. </a:t>
            </a:r>
            <a:r>
              <a:rPr lang="ru-RU" sz="1200" b="1" dirty="0" smtClean="0">
                <a:latin typeface="Times New Roman" pitchFamily="18" charset="0"/>
                <a:cs typeface="Times New Roman" pitchFamily="18" charset="0"/>
              </a:rPr>
              <a:t>25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октября </a:t>
            </a:r>
            <a:r>
              <a:rPr lang="ru-RU" sz="1200" b="1" dirty="0" smtClean="0">
                <a:latin typeface="Times New Roman" pitchFamily="18" charset="0"/>
                <a:cs typeface="Times New Roman" pitchFamily="18" charset="0"/>
                <a:sym typeface="+mn-ea"/>
              </a:rPr>
              <a:t>по 09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ч. </a:t>
            </a:r>
            <a:r>
              <a:rPr lang="ru-RU" sz="1200" b="1" dirty="0" smtClean="0">
                <a:latin typeface="Times New Roman" pitchFamily="18" charset="0"/>
                <a:cs typeface="Times New Roman" pitchFamily="18" charset="0"/>
                <a:sym typeface="+mn-ea"/>
              </a:rPr>
              <a:t>26 октября 2022 </a:t>
            </a:r>
            <a:r>
              <a:rPr lang="ru-RU" sz="1200" b="1" dirty="0">
                <a:latin typeface="Times New Roman" pitchFamily="18" charset="0"/>
                <a:cs typeface="Times New Roman" pitchFamily="18" charset="0"/>
                <a:sym typeface="+mn-ea"/>
              </a:rPr>
              <a:t>г.</a:t>
            </a:r>
            <a:endParaRPr lang="kk-KZ" sz="1200" b="1" dirty="0">
              <a:latin typeface="Times New Roman" pitchFamily="18" charset="0"/>
              <a:cs typeface="Times New Roman" pitchFamily="18" charset="0"/>
              <a:sym typeface="+mn-ea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         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Временами дождь. Ветер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юго-западный 9-14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м/с. Температура 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воздуха </a:t>
            </a:r>
            <a:r>
              <a:rPr lang="ru-RU" sz="1200" smtClean="0">
                <a:latin typeface="Times New Roman" pitchFamily="18" charset="0"/>
                <a:cs typeface="Times New Roman" pitchFamily="18" charset="0"/>
              </a:rPr>
              <a:t>ночью </a:t>
            </a:r>
            <a:r>
              <a:rPr lang="ru-RU" sz="1200" smtClean="0">
                <a:latin typeface="Times New Roman" pitchFamily="18" charset="0"/>
                <a:cs typeface="Times New Roman" pitchFamily="18" charset="0"/>
              </a:rPr>
              <a:t>7-9 </a:t>
            </a:r>
            <a:r>
              <a:rPr lang="ru-RU" sz="1200" dirty="0" smtClean="0">
                <a:latin typeface="Times New Roman" pitchFamily="18" charset="0"/>
                <a:cs typeface="Times New Roman" pitchFamily="18" charset="0"/>
              </a:rPr>
              <a:t>тепла</a:t>
            </a:r>
            <a:r>
              <a:rPr lang="ru-RU" sz="1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kk-KZ" sz="1400" dirty="0">
                <a:latin typeface="Times New Roman"/>
                <a:ea typeface="Calibri"/>
                <a:cs typeface="Times New Roman"/>
              </a:rPr>
              <a:t> </a:t>
            </a:r>
            <a:endParaRPr lang="ru-RU" sz="1200" dirty="0">
              <a:effectLst/>
              <a:latin typeface="Calibri"/>
              <a:ea typeface="Calibri"/>
              <a:cs typeface="Times New Roman"/>
            </a:endParaRPr>
          </a:p>
        </p:txBody>
      </p:sp>
      <p:graphicFrame>
        <p:nvGraphicFramePr>
          <p:cNvPr id="21" name="Таблица 2">
            <a:extLst>
              <a:ext uri="{FF2B5EF4-FFF2-40B4-BE49-F238E27FC236}">
                <a16:creationId xmlns:a16="http://schemas.microsoft.com/office/drawing/2014/main" xmlns="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4173759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xmlns="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xmlns="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xmlns="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РМ-10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0,02</a:t>
                      </a:r>
                      <a:endParaRPr lang="ru-RU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161316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128589" y="4587619"/>
            <a:ext cx="4824411" cy="153888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Тараз</a:t>
            </a:r>
            <a:r>
              <a:rPr lang="ru-RU" alt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5</a:t>
            </a:r>
            <a:r>
              <a:rPr lang="ru-RU" alt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Чимкентская, </a:t>
            </a:r>
            <a:r>
              <a:rPr 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22</a:t>
            </a:r>
          </a:p>
          <a:p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2 </a:t>
            </a:r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Рысбек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15, угол 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Ниеткалиева</a:t>
            </a:r>
            <a:endParaRPr lang="ru-RU" altLang="ru-RU" sz="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3 </a:t>
            </a:r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угол ул. Абая и Толе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би</a:t>
            </a:r>
            <a:endParaRPr lang="ru-RU" altLang="ru-RU" sz="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4 </a:t>
            </a:r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– 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Байзак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батыра, 162</a:t>
            </a:r>
            <a:endParaRPr lang="ru-RU" altLang="ru-RU" sz="12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№ </a:t>
            </a:r>
            <a:r>
              <a:rPr lang="kk-KZ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</a:t>
            </a:r>
            <a:r>
              <a:rPr lang="ru-RU" altLang="ru-RU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–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Сатпаева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и проспект Джамбула 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22892" y="82088"/>
            <a:ext cx="4854521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9700" y="4422374"/>
            <a:ext cx="4291013" cy="1783575"/>
            <a:chOff x="511137" y="3942134"/>
            <a:chExt cx="4291013" cy="1956211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xmlns="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xmlns="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0051" y="4190135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11137" y="3942134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5221528" y="6059377"/>
            <a:ext cx="4320480" cy="276999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1050" b="1" i="1" dirty="0">
                <a:solidFill>
                  <a:srgbClr val="000000"/>
                </a:solidFill>
              </a:rPr>
              <a:t> </a:t>
            </a:r>
            <a:r>
              <a:rPr lang="en-US" altLang="ru-RU" sz="1200" b="1" i="1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Нурмахамбет М.</a:t>
            </a:r>
            <a:endParaRPr lang="ru-RU" altLang="ru-RU" sz="12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155114419"/>
              </p:ext>
            </p:extLst>
          </p:nvPr>
        </p:nvGraphicFramePr>
        <p:xfrm>
          <a:off x="5021472" y="544051"/>
          <a:ext cx="4704359" cy="81534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</a:t>
                      </a: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 </a:t>
                      </a: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≤ Р &lt; </a:t>
                      </a: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0,28 </a:t>
                      </a: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≤ Р &lt; </a:t>
                      </a: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</a:t>
                      </a:r>
                      <a:r>
                        <a:rPr lang="ru-RU" sz="1000" dirty="0" smtClean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0,32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31" name="Прямоугольник 30"/>
          <p:cNvSpPr/>
          <p:nvPr/>
        </p:nvSpPr>
        <p:spPr>
          <a:xfrm>
            <a:off x="4953000" y="1359699"/>
            <a:ext cx="480853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Прямоугольник 31"/>
          <p:cNvSpPr/>
          <p:nvPr/>
        </p:nvSpPr>
        <p:spPr>
          <a:xfrm>
            <a:off x="4964170" y="2189130"/>
            <a:ext cx="4786196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3" name="Таблица 32"/>
          <p:cNvGraphicFramePr/>
          <p:nvPr>
            <p:extLst>
              <p:ext uri="{D42A27DB-BD31-4B8C-83A1-F6EECF244321}">
                <p14:modId xmlns:p14="http://schemas.microsoft.com/office/powerpoint/2010/main" val="1326547970"/>
              </p:ext>
            </p:extLst>
          </p:nvPr>
        </p:nvGraphicFramePr>
        <p:xfrm>
          <a:off x="5017189" y="244016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</a:t>
                      </a:r>
                      <a:r>
                        <a:rPr lang="ru-RU" sz="9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4" name="TextBox 33"/>
          <p:cNvSpPr txBox="1"/>
          <p:nvPr/>
        </p:nvSpPr>
        <p:spPr>
          <a:xfrm>
            <a:off x="4960949" y="4661397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xmlns="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Качество воздуха не представляет опасности здоровью населения</a:t>
            </a:r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14102</TotalTime>
  <Words>585</Words>
  <Application>Microsoft Office PowerPoint</Application>
  <PresentationFormat>Лист A4 (210x297 мм)</PresentationFormat>
  <Paragraphs>105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sinoptik1</cp:lastModifiedBy>
  <cp:revision>2707</cp:revision>
  <cp:lastPrinted>2022-10-24T06:25:16Z</cp:lastPrinted>
  <dcterms:created xsi:type="dcterms:W3CDTF">2018-03-27T06:03:00Z</dcterms:created>
  <dcterms:modified xsi:type="dcterms:W3CDTF">2022-10-24T06:26:06Z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