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5620"/>
    <p:restoredTop sz="94660"/>
  </p:normalViewPr>
  <p:slideViewPr>
    <p:cSldViewPr showGuides="1">
      <p:cViewPr varScale="1">
        <p:scale>
          <a:sx n="111" d="100"/>
          <a:sy n="111" d="100"/>
        </p:scale>
        <p:origin x="-1992" y="-9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=""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=""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=""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kk-KZ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297</a:t>
                      </a:r>
                      <a:endParaRPr lang="kk-KZ" altLang="x-none" sz="1600" b="1" i="1" baseline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</a:t>
                      </a: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октября 2022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</a:t>
            </a:r>
            <a:r>
              <a:rPr lang="en-US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26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=""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=""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16333535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=""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=""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=""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234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</a:p>
          <a:p>
            <a:pPr lvl="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25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октября 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еременная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облачность, без осадков. Ветер юго-восточный с переходом на западный 7-12 м/с. Температура воздуха ночью 0-2 мороза, днем 11-13 тепла.</a:t>
            </a:r>
            <a:endParaRPr lang="ru-RU" sz="12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25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октября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по 08 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26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  <a:sym typeface="+mn-ea"/>
              </a:rPr>
              <a:t>ок</a:t>
            </a:r>
            <a:r>
              <a:rPr lang="kk-KZ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тября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2022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Переменная облачность,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ночью дождь.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Ветер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юго-западный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9-14 м/с. Температура воздуха ночью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3-5 тепла.</a:t>
            </a:r>
            <a:endParaRPr lang="ru-RU" sz="12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45310" y="4467150"/>
            <a:ext cx="4298660" cy="1759977"/>
            <a:chOff x="523875" y="3968016"/>
            <a:chExt cx="4298660" cy="1930329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=""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=""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=""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=""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=""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="" xmlns:p14="http://schemas.microsoft.com/office/powerpoint/2010/main" val="2389462704"/>
              </p:ext>
            </p:extLst>
          </p:nvPr>
        </p:nvGraphicFramePr>
        <p:xfrm>
          <a:off x="4998521" y="491636"/>
          <a:ext cx="4732907" cy="81534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84169" y="618405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С. </a:t>
            </a:r>
            <a:r>
              <a:rPr lang="ru-RU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</a:t>
            </a:r>
            <a:r>
              <a:rPr lang="kk-KZ" altLang="ru-RU" sz="1200" b="1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=""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</a:t>
            </a:r>
            <a:r>
              <a:rPr lang="kk-KZ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Исполнитель:                                               инженер </a:t>
            </a:r>
            <a:r>
              <a:rPr lang="kk-KZ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М. Маратов</a:t>
            </a:r>
            <a:endParaRPr lang="kk-KZ" sz="1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24.10</a:t>
            </a: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.2022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</a:t>
            </a:r>
            <a:r>
              <a:rPr lang="kk-KZ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11:55 </a:t>
            </a: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(местное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13685</TotalTime>
  <Words>606</Words>
  <Application>Microsoft Office PowerPoint</Application>
  <PresentationFormat>Лист A4 (210x297 мм)</PresentationFormat>
  <Paragraphs>95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Nurbek</cp:lastModifiedBy>
  <cp:revision>2414</cp:revision>
  <cp:lastPrinted>2021-07-01T03:56:27Z</cp:lastPrinted>
  <dcterms:created xsi:type="dcterms:W3CDTF">2018-03-27T06:03:00Z</dcterms:created>
  <dcterms:modified xsi:type="dcterms:W3CDTF">2022-10-24T06:51:52Z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