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CCDA8B-4793-473B-81E8-940FF8D6FB67}" v="1" dt="2022-10-24T08:40:52.0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ACCDA8B-4793-473B-81E8-940FF8D6FB67}"/>
    <pc:docChg chg="custSel modSld">
      <pc:chgData name="Moldir Kabdualieva" userId="df42278df007c026" providerId="LiveId" clId="{6ACCDA8B-4793-473B-81E8-940FF8D6FB67}" dt="2022-10-24T08:43:24.471" v="15" actId="207"/>
      <pc:docMkLst>
        <pc:docMk/>
      </pc:docMkLst>
      <pc:sldChg chg="modSp mod">
        <pc:chgData name="Moldir Kabdualieva" userId="df42278df007c026" providerId="LiveId" clId="{6ACCDA8B-4793-473B-81E8-940FF8D6FB67}" dt="2022-10-24T08:41:29.581" v="5" actId="207"/>
        <pc:sldMkLst>
          <pc:docMk/>
          <pc:sldMk cId="0" sldId="261"/>
        </pc:sldMkLst>
        <pc:spChg chg="mod">
          <ac:chgData name="Moldir Kabdualieva" userId="df42278df007c026" providerId="LiveId" clId="{6ACCDA8B-4793-473B-81E8-940FF8D6FB67}" dt="2022-10-24T08:41:29.581" v="5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6ACCDA8B-4793-473B-81E8-940FF8D6FB67}" dt="2022-10-24T08:41:01.103" v="4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6ACCDA8B-4793-473B-81E8-940FF8D6FB67}" dt="2022-10-24T08:40:52.095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6ACCDA8B-4793-473B-81E8-940FF8D6FB67}" dt="2022-10-24T08:43:24.471" v="15" actId="207"/>
        <pc:sldMkLst>
          <pc:docMk/>
          <pc:sldMk cId="0" sldId="265"/>
        </pc:sldMkLst>
        <pc:spChg chg="add mod">
          <ac:chgData name="Moldir Kabdualieva" userId="df42278df007c026" providerId="LiveId" clId="{6ACCDA8B-4793-473B-81E8-940FF8D6FB67}" dt="2022-10-24T08:42:17.993" v="12" actId="207"/>
          <ac:spMkLst>
            <pc:docMk/>
            <pc:sldMk cId="0" sldId="265"/>
            <ac:spMk id="3" creationId="{48F94F6B-E681-D5C6-2C21-45AB2B4A7CFF}"/>
          </ac:spMkLst>
        </pc:spChg>
        <pc:spChg chg="mod">
          <ac:chgData name="Moldir Kabdualieva" userId="df42278df007c026" providerId="LiveId" clId="{6ACCDA8B-4793-473B-81E8-940FF8D6FB67}" dt="2022-10-24T08:42:02.389" v="7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6ACCDA8B-4793-473B-81E8-940FF8D6FB67}" dt="2022-10-24T08:43:24.471" v="15" actId="20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6ACCDA8B-4793-473B-81E8-940FF8D6FB67}" dt="2022-10-24T08:42:05.823" v="8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6ACCDA8B-4793-473B-81E8-940FF8D6FB67}" dt="2022-10-24T08:42:05.823" v="8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6ACCDA8B-4793-473B-81E8-940FF8D6FB67}" dt="2022-10-24T08:42:05.823" v="8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70EE505-0DBA-4669-A95F-748809FA539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47B74-23CB-4C99-B8B7-A92BEBE102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178DF-ED93-4214-996E-A3C4E3E64F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FE61-2C6D-492A-AFB1-B453CE61C9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C070C-78FC-4A3F-88CB-C477228142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625B4-28A0-4758-AFF9-CA1953203D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AB58-542E-44E3-BBE8-9EE2980DD6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47D80-EBEC-4453-9836-204B1AC77F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3716C-1BBA-494B-AD25-9B2727CE32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F5DEC-7D9D-4C20-A94C-1DA952F88B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0B641-D88C-43F3-A6C4-3FB512452E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4BCC6-067E-4AEE-9F5E-E94DCC2911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4BFA7EC-AF34-4609-B6D5-416A00A96D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297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24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25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24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25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ночью дождь. Ночью и утром туман. Ветер 2-7 м/с. Температура воздуха ночью 3-5, днем 10-12 тепла.</a:t>
            </a:r>
          </a:p>
          <a:p>
            <a:pPr algn="just"/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26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25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26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6-8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25 октября, ночью 26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24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26028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1008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93895" y="3416538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kk-KZ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F94F6B-E681-D5C6-2C21-45AB2B4A7CFF}"/>
              </a:ext>
            </a:extLst>
          </p:cNvPr>
          <p:cNvSpPr txBox="1"/>
          <p:nvPr/>
        </p:nvSpPr>
        <p:spPr>
          <a:xfrm>
            <a:off x="163012" y="590550"/>
            <a:ext cx="452963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14609</TotalTime>
  <Words>875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2757</cp:revision>
  <cp:lastPrinted>2021-07-01T09:11:30Z</cp:lastPrinted>
  <dcterms:created xsi:type="dcterms:W3CDTF">2018-03-27T06:03:00Z</dcterms:created>
  <dcterms:modified xsi:type="dcterms:W3CDTF">2022-10-24T08:43:29Z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