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102" d="100"/>
          <a:sy n="102" d="100"/>
        </p:scale>
        <p:origin x="282" y="9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smtClean="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938658689"/>
              </p:ext>
            </p:extLst>
          </p:nvPr>
        </p:nvGraphicFramePr>
        <p:xfrm>
          <a:off x="307975" y="2588895"/>
          <a:ext cx="4465638" cy="2209800"/>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a:t>
                      </a:r>
                      <a:r>
                        <a:rPr lang="kk-KZ" altLang="x-none" sz="1600" b="1" i="1" dirty="0" smtClean="0">
                          <a:solidFill>
                            <a:srgbClr val="002060"/>
                          </a:solidFill>
                          <a:latin typeface="Times New Roman" panose="02020603050405020304" pitchFamily="18" charset="0"/>
                          <a:cs typeface="Times New Roman" panose="02020603050405020304" pitchFamily="18" charset="0"/>
                        </a:rPr>
                        <a:t>297</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АУА </a:t>
                      </a:r>
                      <a:r>
                        <a:rPr lang="kk-KZ" altLang="x-none" sz="1600" b="1" i="1" dirty="0" smtClean="0">
                          <a:solidFill>
                            <a:srgbClr val="002060"/>
                          </a:solidFill>
                          <a:latin typeface="Times New Roman" panose="02020603050405020304" pitchFamily="18" charset="0"/>
                          <a:cs typeface="Times New Roman" panose="02020603050405020304" pitchFamily="18" charset="0"/>
                        </a:rPr>
                        <a:t>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24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қазан</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smtClean="0">
                          <a:latin typeface="Times New Roman" panose="02020603050405020304" pitchFamily="18" charset="0"/>
                          <a:cs typeface="Times New Roman" panose="02020603050405020304" pitchFamily="18" charset="0"/>
                        </a:rPr>
                        <a:t>28.02.2015 ж. №168 "</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4" name="Прямоугольник 21"/>
          <p:cNvSpPr/>
          <p:nvPr/>
        </p:nvSpPr>
        <p:spPr>
          <a:xfrm>
            <a:off x="4806143" y="3684753"/>
            <a:ext cx="4955395" cy="276999"/>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23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smtClean="0">
                <a:latin typeface="Times New Roman" panose="02020603050405020304" pitchFamily="18" charset="0"/>
                <a:cs typeface="Times New Roman" panose="02020603050405020304" pitchFamily="18" charset="0"/>
              </a:rPr>
              <a:t> Семей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ru-RU" sz="1200" b="1" dirty="0" smtClean="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22766246"/>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 xmlns:a16="http://schemas.microsoft.com/office/drawing/2014/main" val="3583770891"/>
                    </a:ext>
                  </a:extLst>
                </a:gridCol>
                <a:gridCol w="1440160">
                  <a:extLst>
                    <a:ext uri="{9D8B030D-6E8A-4147-A177-3AD203B41FA5}">
                      <a16:colId xmlns="" xmlns:a16="http://schemas.microsoft.com/office/drawing/2014/main" val="1276116030"/>
                    </a:ext>
                  </a:extLst>
                </a:gridCol>
                <a:gridCol w="1445808">
                  <a:extLst>
                    <a:ext uri="{9D8B030D-6E8A-4147-A177-3AD203B41FA5}">
                      <a16:colId xmlns="" xmlns:a16="http://schemas.microsoft.com/office/drawing/2014/main" val="2096923049"/>
                    </a:ext>
                  </a:extLst>
                </a:gridCol>
              </a:tblGrid>
              <a:tr h="516984">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a:t>
                      </a:r>
                      <a:r>
                        <a:rPr lang="ru-RU" sz="1000" dirty="0" smtClean="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7</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1"/>
                  </a:ext>
                </a:extLst>
              </a:tr>
              <a:tr h="2443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32626"/>
                  </a:ext>
                </a:extLst>
              </a:tr>
              <a:tr h="2443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950010825"/>
                  </a:ext>
                </a:extLst>
              </a:tr>
              <a:tr h="24439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835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990536008"/>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178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79239550"/>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smtClean="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30178899"/>
                  </a:ext>
                </a:extLst>
              </a:tr>
              <a:tr h="24439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41613162"/>
                  </a:ext>
                </a:extLst>
              </a:tr>
            </a:tbl>
          </a:graphicData>
        </a:graphic>
      </p:graphicFrame>
      <p:sp>
        <p:nvSpPr>
          <p:cNvPr id="16" name="Прямоугольник 15"/>
          <p:cNvSpPr/>
          <p:nvPr/>
        </p:nvSpPr>
        <p:spPr>
          <a:xfrm>
            <a:off x="4827453" y="178389"/>
            <a:ext cx="4908111"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25 </a:t>
            </a:r>
            <a:r>
              <a:rPr lang="ru-RU" altLang="ru-RU" sz="1200" b="1" dirty="0" err="1" smtClean="0">
                <a:latin typeface="Times New Roman" panose="02020603050405020304" pitchFamily="18" charset="0"/>
                <a:cs typeface="Times New Roman" panose="02020603050405020304" pitchFamily="18" charset="0"/>
              </a:rPr>
              <a:t>қазанға</a:t>
            </a:r>
            <a:endParaRPr lang="ru-RU" altLang="ru-RU" sz="1200" b="1" dirty="0" smtClean="0">
              <a:latin typeface="Times New Roman" panose="02020603050405020304" pitchFamily="18" charset="0"/>
              <a:cs typeface="Times New Roman" panose="02020603050405020304" pitchFamily="18" charset="0"/>
            </a:endParaRPr>
          </a:p>
          <a:p>
            <a:pPr lvl="0" indent="185738" algn="ctr"/>
            <a:r>
              <a:rPr lang="ru-RU" altLang="ru-RU" sz="1200" b="1" dirty="0" smtClean="0">
                <a:solidFill>
                  <a:prstClr val="black"/>
                </a:solidFill>
                <a:latin typeface="Times New Roman" panose="02020603050405020304" pitchFamily="18" charset="0"/>
                <a:cs typeface="Times New Roman" panose="02020603050405020304" pitchFamily="18" charset="0"/>
              </a:rPr>
              <a:t> </a:t>
            </a:r>
            <a:r>
              <a:rPr lang="kk-KZ" altLang="ru-RU" sz="1200" b="1" dirty="0" smtClean="0">
                <a:solidFill>
                  <a:prstClr val="black"/>
                </a:solidFill>
                <a:latin typeface="Times New Roman" panose="02020603050405020304" pitchFamily="18" charset="0"/>
                <a:cs typeface="Times New Roman" panose="02020603050405020304" pitchFamily="18" charset="0"/>
              </a:rPr>
              <a:t>арналған </a:t>
            </a:r>
            <a:r>
              <a:rPr lang="kk-KZ" altLang="ru-RU" sz="1200" b="1" dirty="0">
                <a:solidFill>
                  <a:prstClr val="black"/>
                </a:solidFill>
                <a:latin typeface="Times New Roman" panose="02020603050405020304" pitchFamily="18" charset="0"/>
                <a:cs typeface="Times New Roman" panose="02020603050405020304" pitchFamily="18" charset="0"/>
              </a:rPr>
              <a:t>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a:t>
            </a:r>
            <a:r>
              <a:rPr lang="ru-RU" altLang="ru-RU" sz="1200" b="1" dirty="0" smtClean="0">
                <a:solidFill>
                  <a:prstClr val="black"/>
                </a:solidFill>
                <a:latin typeface="Times New Roman" panose="02020603050405020304" pitchFamily="18" charset="0"/>
                <a:cs typeface="Times New Roman" panose="02020603050405020304" pitchFamily="18" charset="0"/>
              </a:rPr>
              <a:t>24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smtClean="0">
                <a:solidFill>
                  <a:prstClr val="black"/>
                </a:solidFill>
                <a:latin typeface="Times New Roman" panose="02020603050405020304" pitchFamily="18" charset="0"/>
                <a:cs typeface="Times New Roman" panose="02020603050405020304" pitchFamily="18" charset="0"/>
              </a:rPr>
              <a:t> </a:t>
            </a:r>
            <a:r>
              <a:rPr lang="ru-RU" altLang="ru-RU" sz="1200" b="1" dirty="0" smtClean="0">
                <a:solidFill>
                  <a:prstClr val="black"/>
                </a:solidFill>
                <a:latin typeface="Times New Roman" panose="02020603050405020304" pitchFamily="18" charset="0"/>
                <a:cs typeface="Times New Roman" panose="02020603050405020304" pitchFamily="18" charset="0"/>
              </a:rPr>
              <a:t>21 </a:t>
            </a:r>
            <a:r>
              <a:rPr lang="ru-RU" altLang="ru-RU" sz="1200" b="1" dirty="0">
                <a:solidFill>
                  <a:prstClr val="black"/>
                </a:solidFill>
                <a:latin typeface="Times New Roman" panose="02020603050405020304" pitchFamily="18" charset="0"/>
                <a:cs typeface="Times New Roman" panose="02020603050405020304" pitchFamily="18" charset="0"/>
              </a:rPr>
              <a:t>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smtClean="0">
                <a:solidFill>
                  <a:prstClr val="black"/>
                </a:solidFill>
                <a:latin typeface="Times New Roman" panose="02020603050405020304" pitchFamily="18" charset="0"/>
                <a:cs typeface="Times New Roman" panose="02020603050405020304" pitchFamily="18" charset="0"/>
              </a:rPr>
              <a:t>25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smtClean="0">
                <a:solidFill>
                  <a:prstClr val="black"/>
                </a:solidFill>
                <a:latin typeface="Times New Roman" panose="02020603050405020304" pitchFamily="18" charset="0"/>
                <a:cs typeface="Times New Roman" panose="02020603050405020304" pitchFamily="18" charset="0"/>
              </a:rPr>
              <a:t> </a:t>
            </a:r>
            <a:r>
              <a:rPr lang="ru-RU" altLang="ru-RU" sz="1200" b="1" dirty="0" smtClean="0">
                <a:solidFill>
                  <a:prstClr val="black"/>
                </a:solidFill>
                <a:latin typeface="Times New Roman" panose="02020603050405020304" pitchFamily="18" charset="0"/>
                <a:cs typeface="Times New Roman" panose="02020603050405020304" pitchFamily="18" charset="0"/>
              </a:rPr>
              <a:t>21 </a:t>
            </a:r>
            <a:r>
              <a:rPr lang="ru-RU" altLang="ru-RU" sz="1200" b="1" dirty="0">
                <a:solidFill>
                  <a:prstClr val="black"/>
                </a:solidFill>
                <a:latin typeface="Times New Roman" panose="02020603050405020304" pitchFamily="18" charset="0"/>
                <a:cs typeface="Times New Roman" panose="02020603050405020304" pitchFamily="18" charset="0"/>
              </a:rPr>
              <a:t>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smtClean="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Жауын-шашынсыз. </a:t>
            </a:r>
            <a:r>
              <a:rPr lang="kk-KZ" sz="1200" dirty="0" smtClean="0">
                <a:solidFill>
                  <a:prstClr val="black"/>
                </a:solidFill>
                <a:latin typeface="Times New Roman" pitchFamily="18" charset="0"/>
                <a:cs typeface="Times New Roman" pitchFamily="18" charset="0"/>
              </a:rPr>
              <a:t>Ж</a:t>
            </a:r>
            <a:r>
              <a:rPr lang="kk-KZ" sz="1200" dirty="0" smtClean="0">
                <a:latin typeface="Times New Roman" panose="02020603050405020304" pitchFamily="18" charset="0"/>
                <a:cs typeface="Times New Roman" panose="02020603050405020304" pitchFamily="18" charset="0"/>
              </a:rPr>
              <a:t>ел шығыстан, </a:t>
            </a:r>
            <a:r>
              <a:rPr lang="kk-KZ" sz="1200" dirty="0" smtClean="0">
                <a:solidFill>
                  <a:prstClr val="black"/>
                </a:solidFill>
                <a:latin typeface="Times New Roman" pitchFamily="18" charset="0"/>
                <a:cs typeface="Times New Roman" pitchFamily="18" charset="0"/>
              </a:rPr>
              <a:t>оң</a:t>
            </a:r>
            <a:r>
              <a:rPr lang="kk-KZ" sz="1200" dirty="0" smtClean="0">
                <a:latin typeface="Times New Roman" panose="02020603050405020304" pitchFamily="18" charset="0"/>
                <a:cs typeface="Times New Roman" panose="02020603050405020304" pitchFamily="18" charset="0"/>
              </a:rPr>
              <a:t>түстік-шығыстан </a:t>
            </a:r>
            <a:r>
              <a:rPr lang="kk-KZ" sz="1200" dirty="0" smtClean="0">
                <a:latin typeface="Times New Roman" panose="02020603050405020304" pitchFamily="18" charset="0"/>
                <a:cs typeface="Times New Roman" panose="02020603050405020304" pitchFamily="18" charset="0"/>
              </a:rPr>
              <a:t>2</a:t>
            </a:r>
            <a:r>
              <a:rPr lang="kk-KZ" sz="1200" dirty="0" smtClean="0">
                <a:latin typeface="Times New Roman" panose="02020603050405020304" pitchFamily="18" charset="0"/>
                <a:cs typeface="Times New Roman" panose="02020603050405020304" pitchFamily="18" charset="0"/>
              </a:rPr>
              <a:t>-7 </a:t>
            </a:r>
            <a:r>
              <a:rPr lang="kk-KZ" sz="1200" dirty="0" smtClean="0">
                <a:latin typeface="Times New Roman" panose="02020603050405020304" pitchFamily="18" charset="0"/>
                <a:cs typeface="Times New Roman" panose="02020603050405020304" pitchFamily="18" charset="0"/>
              </a:rPr>
              <a:t>м/с</a:t>
            </a:r>
            <a:r>
              <a:rPr lang="kk-KZ" sz="1200"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Ауа температурасы түнде </a:t>
            </a:r>
            <a:r>
              <a:rPr lang="kk-KZ" sz="1200" dirty="0" smtClean="0">
                <a:solidFill>
                  <a:prstClr val="black"/>
                </a:solidFill>
                <a:latin typeface="Times New Roman" pitchFamily="18" charset="0"/>
                <a:cs typeface="Times New Roman" pitchFamily="18" charset="0"/>
              </a:rPr>
              <a:t>4-6° </a:t>
            </a:r>
            <a:r>
              <a:rPr lang="kk-KZ" sz="1200" dirty="0">
                <a:solidFill>
                  <a:prstClr val="black"/>
                </a:solidFill>
                <a:latin typeface="Times New Roman" pitchFamily="18" charset="0"/>
                <a:cs typeface="Times New Roman" pitchFamily="18" charset="0"/>
              </a:rPr>
              <a:t>аяз, күндіз </a:t>
            </a:r>
            <a:r>
              <a:rPr lang="kk-KZ" sz="1200" dirty="0" smtClean="0">
                <a:solidFill>
                  <a:prstClr val="black"/>
                </a:solidFill>
                <a:latin typeface="Times New Roman" pitchFamily="18" charset="0"/>
                <a:cs typeface="Times New Roman" pitchFamily="18" charset="0"/>
              </a:rPr>
              <a:t>6-8</a:t>
            </a:r>
            <a:r>
              <a:rPr lang="kk-KZ" sz="1200" dirty="0" smtClean="0">
                <a:solidFill>
                  <a:prstClr val="black"/>
                </a:solidFill>
                <a:latin typeface="Times New Roman" pitchFamily="18" charset="0"/>
                <a:cs typeface="Times New Roman" pitchFamily="18" charset="0"/>
              </a:rPr>
              <a:t>°</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smtClean="0">
                <a:solidFill>
                  <a:srgbClr val="000000"/>
                </a:solidFill>
                <a:latin typeface="Times New Roman" panose="02020603050405020304" pitchFamily="18" charset="0"/>
                <a:cs typeface="Times New Roman" panose="02020603050405020304" pitchFamily="18" charset="0"/>
                <a:sym typeface="+mn-ea"/>
              </a:rPr>
              <a:t>26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қазанға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a:t>
            </a:r>
            <a:r>
              <a:rPr lang="ru-RU" sz="1200" b="1" dirty="0" smtClean="0">
                <a:solidFill>
                  <a:srgbClr val="000000"/>
                </a:solidFill>
                <a:latin typeface="Times New Roman" panose="02020603050405020304" pitchFamily="18" charset="0"/>
                <a:cs typeface="Times New Roman" panose="02020603050405020304" pitchFamily="18" charset="0"/>
                <a:sym typeface="+mn-ea"/>
              </a:rPr>
              <a:t>ж. </a:t>
            </a:r>
            <a:r>
              <a:rPr lang="ru-RU" sz="1200" b="1" dirty="0" smtClean="0">
                <a:solidFill>
                  <a:srgbClr val="000000"/>
                </a:solidFill>
                <a:latin typeface="Times New Roman" panose="02020603050405020304" pitchFamily="18" charset="0"/>
                <a:cs typeface="Times New Roman" panose="02020603050405020304" pitchFamily="18" charset="0"/>
                <a:sym typeface="+mn-ea"/>
              </a:rPr>
              <a:t>25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smtClean="0">
                <a:solidFill>
                  <a:prstClr val="black"/>
                </a:solidFill>
                <a:latin typeface="Times New Roman" panose="02020603050405020304" pitchFamily="18" charset="0"/>
                <a:cs typeface="Times New Roman" panose="02020603050405020304" pitchFamily="18" charset="0"/>
              </a:rPr>
              <a:t> </a:t>
            </a:r>
            <a:r>
              <a:rPr lang="ru-RU" sz="1200" b="1" dirty="0" smtClean="0">
                <a:solidFill>
                  <a:srgbClr val="000000"/>
                </a:solidFill>
                <a:latin typeface="Times New Roman" panose="02020603050405020304" pitchFamily="18" charset="0"/>
                <a:cs typeface="Times New Roman" panose="02020603050405020304" pitchFamily="18" charset="0"/>
              </a:rPr>
              <a:t>21 </a:t>
            </a:r>
            <a:r>
              <a:rPr lang="ru-RU" sz="1200" b="1" dirty="0">
                <a:solidFill>
                  <a:srgbClr val="000000"/>
                </a:solidFill>
                <a:latin typeface="Times New Roman" panose="02020603050405020304" pitchFamily="18" charset="0"/>
                <a:cs typeface="Times New Roman" panose="02020603050405020304" pitchFamily="18" charset="0"/>
              </a:rPr>
              <a:t>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smtClean="0">
                <a:solidFill>
                  <a:srgbClr val="000000"/>
                </a:solidFill>
                <a:latin typeface="Times New Roman" panose="02020603050405020304" pitchFamily="18" charset="0"/>
                <a:cs typeface="Times New Roman" panose="02020603050405020304" pitchFamily="18" charset="0"/>
                <a:sym typeface="+mn-ea"/>
              </a:rPr>
              <a:t>26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indent="185738" algn="just" fontAlgn="auto">
              <a:spcBef>
                <a:spcPts val="0"/>
              </a:spcBef>
              <a:spcAft>
                <a:spcPts val="0"/>
              </a:spcAft>
              <a:defRPr/>
            </a:pPr>
            <a:r>
              <a:rPr lang="kk-KZ" sz="1200" dirty="0" smtClean="0">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cs typeface="Times New Roman" pitchFamily="18" charset="0"/>
              </a:rPr>
              <a:t>. Жел оңтүстік-шығыстан </a:t>
            </a:r>
            <a:r>
              <a:rPr lang="kk-KZ" sz="1200" dirty="0" smtClean="0">
                <a:solidFill>
                  <a:prstClr val="black"/>
                </a:solidFill>
                <a:latin typeface="Times New Roman" pitchFamily="18" charset="0"/>
                <a:cs typeface="Times New Roman" pitchFamily="18" charset="0"/>
              </a:rPr>
              <a:t>2-7 </a:t>
            </a:r>
            <a:r>
              <a:rPr lang="kk-KZ" sz="1200" dirty="0">
                <a:solidFill>
                  <a:prstClr val="black"/>
                </a:solidFill>
                <a:latin typeface="Times New Roman" pitchFamily="18" charset="0"/>
                <a:cs typeface="Times New Roman" pitchFamily="18" charset="0"/>
              </a:rPr>
              <a:t>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0-2°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smtClean="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4941423" y="2360861"/>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smtClean="0">
                <a:solidFill>
                  <a:prstClr val="black"/>
                </a:solidFill>
                <a:latin typeface="Times New Roman" panose="02020603050405020304" pitchFamily="18" charset="0"/>
                <a:cs typeface="Times New Roman" panose="02020603050405020304" pitchFamily="18" charset="0"/>
              </a:rPr>
              <a:t>   </a:t>
            </a:r>
            <a:r>
              <a:rPr lang="ru-RU" sz="1200" dirty="0" smtClean="0">
                <a:solidFill>
                  <a:prstClr val="black"/>
                </a:solidFill>
                <a:latin typeface="Times New Roman" panose="02020603050405020304" pitchFamily="18" charset="0"/>
                <a:cs typeface="Times New Roman" panose="02020603050405020304" pitchFamily="18" charset="0"/>
              </a:rPr>
              <a:t>25 </a:t>
            </a:r>
            <a:r>
              <a:rPr lang="kk-KZ" sz="1200" dirty="0" smtClean="0">
                <a:solidFill>
                  <a:prstClr val="black"/>
                </a:solidFill>
                <a:latin typeface="Times New Roman" panose="02020603050405020304" pitchFamily="18" charset="0"/>
                <a:cs typeface="Times New Roman" panose="02020603050405020304" pitchFamily="18" charset="0"/>
              </a:rPr>
              <a:t>қазанда </a:t>
            </a:r>
            <a:r>
              <a:rPr lang="kk-KZ" sz="1200" dirty="0">
                <a:solidFill>
                  <a:prstClr val="black"/>
                </a:solidFill>
                <a:latin typeface="Times New Roman" panose="02020603050405020304" pitchFamily="18" charset="0"/>
                <a:cs typeface="Times New Roman" panose="02020603050405020304" pitchFamily="18" charset="0"/>
              </a:rPr>
              <a:t>2022 </a:t>
            </a:r>
            <a:r>
              <a:rPr lang="kk-KZ" sz="1200" dirty="0" smtClean="0">
                <a:solidFill>
                  <a:prstClr val="black"/>
                </a:solidFill>
                <a:latin typeface="Times New Roman" panose="02020603050405020304" pitchFamily="18" charset="0"/>
                <a:cs typeface="Times New Roman" panose="02020603050405020304" pitchFamily="18" charset="0"/>
              </a:rPr>
              <a:t>жылы </a:t>
            </a:r>
            <a:r>
              <a:rPr lang="kk-KZ" sz="1200" dirty="0">
                <a:solidFill>
                  <a:prstClr val="black"/>
                </a:solidFill>
                <a:latin typeface="Times New Roman" panose="02020603050405020304" pitchFamily="18" charset="0"/>
                <a:cs typeface="Times New Roman" panose="02020603050405020304" pitchFamily="18" charset="0"/>
              </a:rPr>
              <a:t>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4941422" y="3354711"/>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a:t>
            </a:r>
            <a:r>
              <a:rPr lang="ru-RU" sz="1200" dirty="0" smtClean="0">
                <a:solidFill>
                  <a:prstClr val="black"/>
                </a:solidFill>
                <a:latin typeface="Times New Roman" panose="02020603050405020304" pitchFamily="18" charset="0"/>
                <a:cs typeface="Times New Roman" panose="02020603050405020304" pitchFamily="18" charset="0"/>
              </a:rPr>
              <a:t>-дәрежелі </a:t>
            </a:r>
            <a:r>
              <a:rPr lang="ru-RU" sz="1200" dirty="0">
                <a:solidFill>
                  <a:prstClr val="black"/>
                </a:solidFill>
                <a:latin typeface="Times New Roman" panose="02020603050405020304" pitchFamily="18" charset="0"/>
                <a:cs typeface="Times New Roman" panose="02020603050405020304" pitchFamily="18" charset="0"/>
              </a:rPr>
              <a:t>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smtClean="0">
                <a:solidFill>
                  <a:prstClr val="black"/>
                </a:solidFill>
                <a:latin typeface="Times New Roman" panose="02020603050405020304" pitchFamily="18" charset="0"/>
                <a:cs typeface="Times New Roman" panose="02020603050405020304" pitchFamily="18" charset="0"/>
              </a:rPr>
              <a:t>.</a:t>
            </a:r>
            <a:endParaRPr lang="ru-RU" sz="1200" dirty="0">
              <a:solidFill>
                <a:prstClr val="black"/>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27</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13/2</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18</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smtClean="0">
                <a:latin typeface="Times New Roman" panose="02020603050405020304" pitchFamily="18" charset="0"/>
                <a:cs typeface="Times New Roman" panose="02020603050405020304" pitchFamily="18" charset="0"/>
              </a:rPr>
              <a:t>«</a:t>
            </a:r>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804672"/>
        </p:xfrm>
        <a:graphic>
          <a:graphicData uri="http://schemas.openxmlformats.org/drawingml/2006/table">
            <a:tbl>
              <a:tblPr/>
              <a:tblGrid>
                <a:gridCol w="1068600">
                  <a:extLst>
                    <a:ext uri="{9D8B030D-6E8A-4147-A177-3AD203B41FA5}">
                      <a16:colId xmlns="" xmlns:a16="http://schemas.microsoft.com/office/drawing/2014/main" val="20000"/>
                    </a:ext>
                  </a:extLst>
                </a:gridCol>
                <a:gridCol w="3098905">
                  <a:extLst>
                    <a:ext uri="{9D8B030D-6E8A-4147-A177-3AD203B41FA5}">
                      <a16:colId xmlns=""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 xmlns:a16="http://schemas.microsoft.com/office/drawing/2014/main" val="20000"/>
                    </a:ext>
                  </a:extLst>
                </a:gridCol>
                <a:gridCol w="3758124">
                  <a:extLst>
                    <a:ext uri="{9D8B030D-6E8A-4147-A177-3AD203B41FA5}">
                      <a16:colId xmlns=""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 xmlns:a16="http://schemas.microsoft.com/office/drawing/2014/main" val="20000"/>
                    </a:ext>
                  </a:extLst>
                </a:gridCol>
                <a:gridCol w="2017888">
                  <a:extLst>
                    <a:ext uri="{9D8B030D-6E8A-4147-A177-3AD203B41FA5}">
                      <a16:colId xmlns=""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en-US" sz="800" dirty="0" smtClean="0">
                          <a:latin typeface="Times New Roman" panose="02020603050405020304" pitchFamily="18" charset="0"/>
                          <a:cs typeface="Times New Roman" panose="02020603050405020304" pitchFamily="18" charset="0"/>
                        </a:rPr>
                        <a:t>26</a:t>
                      </a:r>
                      <a:r>
                        <a:rPr sz="800" dirty="0" smtClean="0">
                          <a:latin typeface="Times New Roman" panose="02020603050405020304" pitchFamily="18" charset="0"/>
                          <a:cs typeface="Times New Roman" panose="02020603050405020304" pitchFamily="18" charset="0"/>
                        </a:rPr>
                        <a:t>, 79-83-</a:t>
                      </a:r>
                      <a:r>
                        <a:rPr lang="en-US" sz="800" dirty="0" smtClean="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smtClean="0">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16885</TotalTime>
  <Words>546</Words>
  <Application>Microsoft Office PowerPoint</Application>
  <PresentationFormat>Лист A4 (210x297 мм)</PresentationFormat>
  <Paragraphs>99</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User</cp:lastModifiedBy>
  <cp:revision>2514</cp:revision>
  <cp:lastPrinted>2021-07-01T03:56:27Z</cp:lastPrinted>
  <dcterms:created xsi:type="dcterms:W3CDTF">2018-03-27T06:03:00Z</dcterms:created>
  <dcterms:modified xsi:type="dcterms:W3CDTF">2022-10-24T07:29:09Z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