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17" d="100"/>
          <a:sy n="117" d="100"/>
        </p:scale>
        <p:origin x="1866" y="9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smtClean="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8078083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chemeClr val="tx1"/>
                          </a:solidFill>
                          <a:latin typeface="Times New Roman" panose="02020603050405020304" pitchFamily="18" charset="0"/>
                          <a:cs typeface="Times New Roman" panose="02020603050405020304" pitchFamily="18" charset="0"/>
                        </a:rPr>
                        <a:t>№</a:t>
                      </a:r>
                      <a:r>
                        <a:rPr lang="kk-KZ" altLang="x-none" sz="1600" b="1" i="1" baseline="0" dirty="0" smtClean="0">
                          <a:solidFill>
                            <a:schemeClr val="tx1"/>
                          </a:solidFill>
                          <a:latin typeface="Times New Roman" panose="02020603050405020304" pitchFamily="18" charset="0"/>
                          <a:cs typeface="Times New Roman" panose="02020603050405020304" pitchFamily="18" charset="0"/>
                        </a:rPr>
                        <a:t>297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smtClean="0">
                          <a:solidFill>
                            <a:srgbClr val="002060"/>
                          </a:solidFill>
                          <a:latin typeface="Times New Roman" panose="02020603050405020304" pitchFamily="18" charset="0"/>
                          <a:cs typeface="Times New Roman" panose="02020603050405020304" pitchFamily="18" charset="0"/>
                        </a:rPr>
                        <a:t>Орал </a:t>
                      </a:r>
                      <a:r>
                        <a:rPr lang="kk-KZ" altLang="x-none" sz="14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a:t>
            </a:r>
            <a:r>
              <a:rPr lang="ru-RU" altLang="ru-RU" sz="1200" b="1" smtClean="0">
                <a:latin typeface="Times New Roman" panose="02020603050405020304" pitchFamily="18" charset="0"/>
                <a:cs typeface="Times New Roman" panose="02020603050405020304" pitchFamily="18" charset="0"/>
              </a:rPr>
              <a:t>24 </a:t>
            </a:r>
            <a:r>
              <a:rPr lang="kk-KZ" altLang="ru-RU" sz="1200" b="1" dirty="0" smtClean="0">
                <a:latin typeface="Times New Roman" panose="02020603050405020304" pitchFamily="18" charset="0"/>
                <a:cs typeface="Times New Roman" panose="02020603050405020304" pitchFamily="18" charset="0"/>
              </a:rPr>
              <a:t>қазан</a:t>
            </a:r>
            <a:r>
              <a:rPr lang="ru-RU" altLang="ru-RU" sz="1200" b="1" dirty="0" smtClean="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47099772"/>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804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35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1969770"/>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smtClean="0">
                <a:latin typeface="Times New Roman" panose="02020603050405020304" pitchFamily="18" charset="0"/>
                <a:cs typeface="Times New Roman" panose="02020603050405020304" pitchFamily="18" charset="0"/>
              </a:rPr>
              <a:t>Орал</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smtClean="0">
                <a:latin typeface="Times New Roman" panose="02020603050405020304" pitchFamily="18" charset="0"/>
                <a:cs typeface="Times New Roman" panose="02020603050405020304" pitchFamily="18" charset="0"/>
              </a:rPr>
              <a:t>   </a:t>
            </a:r>
            <a:r>
              <a:rPr lang="ru-RU" altLang="ru-RU" sz="1100" b="1" dirty="0" smtClean="0">
                <a:latin typeface="Times New Roman" panose="02020603050405020304" pitchFamily="18" charset="0"/>
                <a:cs typeface="Times New Roman" panose="02020603050405020304" pitchFamily="18" charset="0"/>
              </a:rPr>
              <a:t>25 </a:t>
            </a:r>
            <a:r>
              <a:rPr lang="kk-KZ" altLang="ru-RU" sz="1100" b="1" dirty="0" smtClean="0">
                <a:latin typeface="Times New Roman" panose="02020603050405020304" pitchFamily="18" charset="0"/>
                <a:cs typeface="Times New Roman" panose="02020603050405020304" pitchFamily="18" charset="0"/>
              </a:rPr>
              <a:t>қазанға </a:t>
            </a:r>
            <a:r>
              <a:rPr lang="ru-RU" altLang="ru-RU" sz="1100" b="1" dirty="0" err="1" smtClean="0">
                <a:latin typeface="Times New Roman" panose="02020603050405020304" pitchFamily="18" charset="0"/>
                <a:cs typeface="Times New Roman" panose="02020603050405020304" pitchFamily="18" charset="0"/>
              </a:rPr>
              <a:t>арналған</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altLang="ru-RU" sz="1100" b="1" dirty="0" smtClean="0">
              <a:latin typeface="Times New Roman" panose="02020603050405020304" pitchFamily="18" charset="0"/>
              <a:cs typeface="Times New Roman" panose="02020603050405020304" pitchFamily="18" charset="0"/>
            </a:endParaRPr>
          </a:p>
          <a:p>
            <a:pPr lvl="0" algn="ctr"/>
            <a:r>
              <a:rPr lang="ru-RU" altLang="ru-RU" sz="1100" b="1" dirty="0" smtClean="0">
                <a:latin typeface="Times New Roman" panose="02020603050405020304" pitchFamily="18" charset="0"/>
                <a:cs typeface="Times New Roman" panose="02020603050405020304" pitchFamily="18" charset="0"/>
              </a:rPr>
              <a:t>     2022 ж. </a:t>
            </a:r>
            <a:r>
              <a:rPr lang="ru-RU" altLang="ru-RU" sz="1100" b="1" dirty="0" smtClean="0">
                <a:latin typeface="Times New Roman" panose="02020603050405020304" pitchFamily="18" charset="0"/>
                <a:cs typeface="Times New Roman" panose="02020603050405020304" pitchFamily="18" charset="0"/>
              </a:rPr>
              <a:t>24 </a:t>
            </a:r>
            <a:r>
              <a:rPr lang="ru-RU" altLang="ru-RU" sz="1100" b="1" dirty="0" err="1" smtClean="0">
                <a:latin typeface="Times New Roman" panose="02020603050405020304" pitchFamily="18" charset="0"/>
                <a:cs typeface="Times New Roman" panose="02020603050405020304" pitchFamily="18" charset="0"/>
              </a:rPr>
              <a:t>қазан</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a:latin typeface="Times New Roman" panose="02020603050405020304" pitchFamily="18" charset="0"/>
                <a:cs typeface="Times New Roman" panose="02020603050405020304" pitchFamily="18" charset="0"/>
              </a:rPr>
              <a:t>20 </a:t>
            </a:r>
            <a:r>
              <a:rPr lang="ru-RU" altLang="ru-RU" sz="1100" b="1" dirty="0" smtClean="0">
                <a:latin typeface="Times New Roman" panose="02020603050405020304" pitchFamily="18" charset="0"/>
                <a:cs typeface="Times New Roman" panose="02020603050405020304" pitchFamily="18" charset="0"/>
              </a:rPr>
              <a:t>с. </a:t>
            </a:r>
            <a:r>
              <a:rPr lang="ru-RU" altLang="ru-RU" sz="1100" b="1" dirty="0" err="1">
                <a:latin typeface="Times New Roman" panose="02020603050405020304" pitchFamily="18" charset="0"/>
                <a:cs typeface="Times New Roman" panose="02020603050405020304" pitchFamily="18" charset="0"/>
              </a:rPr>
              <a:t>б</a:t>
            </a:r>
            <a:r>
              <a:rPr lang="ru-RU" altLang="ru-RU" sz="1100" b="1" dirty="0" err="1" smtClean="0">
                <a:latin typeface="Times New Roman" panose="02020603050405020304" pitchFamily="18" charset="0"/>
                <a:cs typeface="Times New Roman" panose="02020603050405020304" pitchFamily="18" charset="0"/>
              </a:rPr>
              <a:t>астап</a:t>
            </a:r>
            <a:r>
              <a:rPr lang="ru-RU" altLang="ru-RU" sz="1100" b="1" dirty="0" smtClean="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smtClean="0">
                <a:latin typeface="Times New Roman" panose="02020603050405020304" pitchFamily="18" charset="0"/>
                <a:cs typeface="Times New Roman" panose="02020603050405020304" pitchFamily="18" charset="0"/>
              </a:rPr>
              <a:t>25 </a:t>
            </a:r>
            <a:r>
              <a:rPr lang="ru-RU" altLang="ru-RU" sz="1100" b="1" dirty="0" err="1" smtClean="0">
                <a:latin typeface="Times New Roman" panose="02020603050405020304" pitchFamily="18" charset="0"/>
                <a:cs typeface="Times New Roman" panose="02020603050405020304" pitchFamily="18" charset="0"/>
              </a:rPr>
              <a:t>қазанға</a:t>
            </a:r>
            <a:r>
              <a:rPr lang="ru-RU" altLang="ru-RU" sz="1100" b="1" dirty="0" smtClean="0">
                <a:latin typeface="Times New Roman" panose="02020603050405020304" pitchFamily="18" charset="0"/>
                <a:cs typeface="Times New Roman" panose="02020603050405020304" pitchFamily="18" charset="0"/>
              </a:rPr>
              <a:t> 20 </a:t>
            </a:r>
            <a:r>
              <a:rPr lang="ru-RU" altLang="ru-RU" sz="1100" b="1" dirty="0">
                <a:latin typeface="Times New Roman" panose="02020603050405020304" pitchFamily="18" charset="0"/>
                <a:cs typeface="Times New Roman" panose="02020603050405020304" pitchFamily="18" charset="0"/>
              </a:rPr>
              <a:t>с. </a:t>
            </a:r>
            <a:r>
              <a:rPr lang="ru-RU" altLang="ru-RU" sz="1100" b="1" dirty="0" err="1" smtClean="0">
                <a:latin typeface="Times New Roman" panose="02020603050405020304" pitchFamily="18" charset="0"/>
                <a:cs typeface="Times New Roman" panose="02020603050405020304" pitchFamily="18" charset="0"/>
              </a:rPr>
              <a:t>дейін</a:t>
            </a:r>
            <a:r>
              <a:rPr lang="ru-RU" altLang="ru-RU" sz="1100" b="1" dirty="0" smtClean="0">
                <a:latin typeface="Times New Roman" panose="02020603050405020304" pitchFamily="18" charset="0"/>
                <a:cs typeface="Times New Roman" panose="02020603050405020304" pitchFamily="18" charset="0"/>
              </a:rPr>
              <a:t> </a:t>
            </a:r>
            <a:endParaRPr lang="ru-RU" altLang="ru-RU" sz="1100" b="1" dirty="0" smtClean="0">
              <a:latin typeface="Times New Roman" panose="02020603050405020304" pitchFamily="18" charset="0"/>
              <a:cs typeface="Times New Roman" panose="02020603050405020304" pitchFamily="18" charset="0"/>
            </a:endParaRPr>
          </a:p>
          <a:p>
            <a:pPr lvl="0" algn="ctr"/>
            <a:r>
              <a:rPr lang="ru-RU" sz="1100" dirty="0">
                <a:latin typeface="Times New Roman" panose="02020603050405020304" pitchFamily="18" charset="0"/>
                <a:cs typeface="Times New Roman" panose="02020603050405020304" pitchFamily="18" charset="0"/>
              </a:rPr>
              <a:t>Б</a:t>
            </a:r>
            <a:r>
              <a:rPr lang="kk-KZ" sz="1100" dirty="0" smtClean="0">
                <a:latin typeface="Times New Roman" pitchFamily="18" charset="0"/>
                <a:cs typeface="Times New Roman" pitchFamily="18" charset="0"/>
              </a:rPr>
              <a:t>ұлтты</a:t>
            </a:r>
            <a:r>
              <a:rPr lang="kk-KZ" sz="1100" dirty="0" smtClean="0">
                <a:latin typeface="Times New Roman" pitchFamily="18" charset="0"/>
                <a:cs typeface="Times New Roman" pitchFamily="18" charset="0"/>
              </a:rPr>
              <a:t>, </a:t>
            </a:r>
            <a:r>
              <a:rPr lang="kk-KZ" sz="1100" dirty="0" smtClean="0">
                <a:latin typeface="Times New Roman" pitchFamily="18" charset="0"/>
                <a:cs typeface="Times New Roman" pitchFamily="18" charset="0"/>
              </a:rPr>
              <a:t>жаңбыр</a:t>
            </a:r>
            <a:r>
              <a:rPr lang="kk-KZ" sz="1100" dirty="0" smtClean="0">
                <a:latin typeface="Times New Roman" pitchFamily="18" charset="0"/>
                <a:cs typeface="Times New Roman" pitchFamily="18" charset="0"/>
              </a:rPr>
              <a:t>. Жел </a:t>
            </a:r>
            <a:r>
              <a:rPr lang="kk-KZ" sz="1100" dirty="0" smtClean="0">
                <a:latin typeface="Times New Roman" pitchFamily="18" charset="0"/>
                <a:cs typeface="Times New Roman" pitchFamily="18" charset="0"/>
              </a:rPr>
              <a:t>оңтүстік-батыстан солтүстік-батысқа ауысып </a:t>
            </a:r>
            <a:r>
              <a:rPr lang="kk-KZ" sz="1100" dirty="0" smtClean="0">
                <a:latin typeface="Times New Roman" pitchFamily="18" charset="0"/>
                <a:cs typeface="Times New Roman" pitchFamily="18" charset="0"/>
              </a:rPr>
              <a:t>соғады, күші 9-14 м/с</a:t>
            </a:r>
            <a:r>
              <a:rPr lang="kk-KZ" sz="1100" dirty="0">
                <a:latin typeface="Times New Roman" pitchFamily="18" charset="0"/>
                <a:cs typeface="Times New Roman" pitchFamily="18" charset="0"/>
              </a:rPr>
              <a:t>. Ауа температурасы </a:t>
            </a:r>
            <a:r>
              <a:rPr lang="kk-KZ" sz="1100" dirty="0" smtClean="0">
                <a:latin typeface="Times New Roman" pitchFamily="18" charset="0"/>
                <a:cs typeface="Times New Roman" pitchFamily="18" charset="0"/>
              </a:rPr>
              <a:t>түнде </a:t>
            </a:r>
            <a:r>
              <a:rPr lang="kk-KZ" sz="1100" dirty="0" smtClean="0">
                <a:latin typeface="Times New Roman" pitchFamily="18" charset="0"/>
                <a:cs typeface="Times New Roman" pitchFamily="18" charset="0"/>
              </a:rPr>
              <a:t>3-5, </a:t>
            </a:r>
            <a:r>
              <a:rPr lang="kk-KZ" sz="1100" dirty="0" smtClean="0">
                <a:latin typeface="Times New Roman" pitchFamily="18" charset="0"/>
                <a:cs typeface="Times New Roman" pitchFamily="18" charset="0"/>
              </a:rPr>
              <a:t>күндіз 6-8 градус жылы</a:t>
            </a:r>
            <a:r>
              <a:rPr lang="kk-KZ" sz="1100" dirty="0">
                <a:latin typeface="Times New Roman" pitchFamily="18" charset="0"/>
                <a:cs typeface="Times New Roman" pitchFamily="18" charset="0"/>
              </a:rPr>
              <a:t>.</a:t>
            </a:r>
            <a:r>
              <a:rPr lang="ru-RU" sz="1100" b="1" dirty="0" smtClean="0">
                <a:solidFill>
                  <a:srgbClr val="000000"/>
                </a:solidFill>
                <a:latin typeface="Times New Roman" pitchFamily="18" charset="0"/>
                <a:cs typeface="Times New Roman" pitchFamily="18" charset="0"/>
                <a:sym typeface="+mn-ea"/>
              </a:rPr>
              <a:t> </a:t>
            </a:r>
          </a:p>
          <a:p>
            <a:pPr lvl="0" algn="ctr"/>
            <a:endParaRPr lang="ru-RU" sz="1100" b="1" dirty="0" smtClean="0">
              <a:solidFill>
                <a:srgbClr val="000000"/>
              </a:solidFill>
              <a:latin typeface="Times New Roman" pitchFamily="18" charset="0"/>
              <a:cs typeface="Times New Roman" pitchFamily="18" charset="0"/>
              <a:sym typeface="+mn-ea"/>
            </a:endParaRPr>
          </a:p>
          <a:p>
            <a:pPr lvl="0" algn="ctr"/>
            <a:r>
              <a:rPr lang="ru-RU" sz="1100" b="1" dirty="0" smtClean="0">
                <a:solidFill>
                  <a:srgbClr val="000000"/>
                </a:solidFill>
                <a:latin typeface="Times New Roman" pitchFamily="18" charset="0"/>
                <a:cs typeface="Times New Roman" pitchFamily="18" charset="0"/>
                <a:sym typeface="+mn-ea"/>
              </a:rPr>
              <a:t>26 </a:t>
            </a:r>
            <a:r>
              <a:rPr lang="kk-KZ" sz="1100" b="1" dirty="0" smtClean="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smtClean="0">
                <a:latin typeface="Times New Roman" panose="02020603050405020304" pitchFamily="18" charset="0"/>
                <a:cs typeface="Times New Roman" panose="02020603050405020304" pitchFamily="18" charset="0"/>
              </a:rPr>
              <a:t>арналған</a:t>
            </a:r>
            <a:r>
              <a:rPr lang="ru-RU" altLang="ru-RU" sz="1100" b="1" dirty="0" smtClean="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smtClean="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smtClean="0">
                <a:solidFill>
                  <a:srgbClr val="000000"/>
                </a:solidFill>
                <a:latin typeface="Times New Roman" panose="02020603050405020304" pitchFamily="18" charset="0"/>
                <a:cs typeface="Times New Roman" panose="02020603050405020304" pitchFamily="18" charset="0"/>
                <a:sym typeface="+mn-ea"/>
              </a:rPr>
              <a:t>2022 ж.</a:t>
            </a:r>
            <a:r>
              <a:rPr lang="kk-KZ" sz="1100" b="1" dirty="0" smtClean="0">
                <a:solidFill>
                  <a:srgbClr val="000000"/>
                </a:solidFill>
                <a:latin typeface="Times New Roman" panose="02020603050405020304" pitchFamily="18" charset="0"/>
                <a:cs typeface="Times New Roman" panose="02020603050405020304" pitchFamily="18" charset="0"/>
                <a:sym typeface="+mn-ea"/>
              </a:rPr>
              <a:t> </a:t>
            </a:r>
            <a:r>
              <a:rPr lang="kk-KZ" sz="1100" b="1" dirty="0" smtClean="0">
                <a:solidFill>
                  <a:srgbClr val="000000"/>
                </a:solidFill>
                <a:latin typeface="Times New Roman" panose="02020603050405020304" pitchFamily="18" charset="0"/>
                <a:cs typeface="Times New Roman" panose="02020603050405020304" pitchFamily="18" charset="0"/>
                <a:sym typeface="+mn-ea"/>
              </a:rPr>
              <a:t>25</a:t>
            </a:r>
            <a:r>
              <a:rPr lang="ru-RU" sz="1100" b="1" dirty="0" smtClean="0">
                <a:solidFill>
                  <a:prstClr val="black"/>
                </a:solidFill>
                <a:latin typeface="Times New Roman" panose="02020603050405020304" pitchFamily="18" charset="0"/>
                <a:cs typeface="Times New Roman" panose="02020603050405020304" pitchFamily="18" charset="0"/>
                <a:sym typeface="+mn-ea"/>
              </a:rPr>
              <a:t> </a:t>
            </a:r>
            <a:r>
              <a:rPr lang="ru-RU" sz="1100" b="1" dirty="0" err="1" smtClean="0">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smtClean="0">
                <a:solidFill>
                  <a:prstClr val="black"/>
                </a:solidFill>
                <a:latin typeface="Times New Roman" panose="02020603050405020304" pitchFamily="18" charset="0"/>
                <a:cs typeface="Times New Roman" panose="02020603050405020304" pitchFamily="18" charset="0"/>
              </a:rPr>
              <a:t> </a:t>
            </a:r>
            <a:r>
              <a:rPr lang="ru-RU" sz="1100" b="1" dirty="0" smtClean="0">
                <a:solidFill>
                  <a:srgbClr val="000000"/>
                </a:solidFill>
                <a:latin typeface="Times New Roman" panose="02020603050405020304" pitchFamily="18" charset="0"/>
                <a:cs typeface="Times New Roman" panose="02020603050405020304" pitchFamily="18" charset="0"/>
              </a:rPr>
              <a:t>20 с. </a:t>
            </a:r>
            <a:r>
              <a:rPr lang="ru-RU" sz="1100" b="1" dirty="0" err="1" smtClean="0">
                <a:solidFill>
                  <a:srgbClr val="000000"/>
                </a:solidFill>
                <a:latin typeface="Times New Roman" panose="02020603050405020304" pitchFamily="18" charset="0"/>
                <a:cs typeface="Times New Roman" panose="02020603050405020304" pitchFamily="18" charset="0"/>
                <a:sym typeface="+mn-ea"/>
              </a:rPr>
              <a:t>бастап</a:t>
            </a:r>
            <a:r>
              <a:rPr lang="ru-RU" sz="1100" b="1" dirty="0" smtClean="0">
                <a:solidFill>
                  <a:srgbClr val="000000"/>
                </a:solidFill>
                <a:latin typeface="Times New Roman" panose="02020603050405020304" pitchFamily="18" charset="0"/>
                <a:cs typeface="Times New Roman" panose="02020603050405020304" pitchFamily="18" charset="0"/>
                <a:sym typeface="+mn-ea"/>
              </a:rPr>
              <a:t> 2022 ж. </a:t>
            </a:r>
            <a:r>
              <a:rPr lang="ru-RU" sz="1100" b="1" dirty="0" smtClean="0">
                <a:solidFill>
                  <a:srgbClr val="000000"/>
                </a:solidFill>
                <a:latin typeface="Times New Roman" panose="02020603050405020304" pitchFamily="18" charset="0"/>
                <a:cs typeface="Times New Roman" panose="02020603050405020304" pitchFamily="18" charset="0"/>
                <a:sym typeface="+mn-ea"/>
              </a:rPr>
              <a:t>26 </a:t>
            </a:r>
            <a:r>
              <a:rPr lang="kk-KZ" sz="1100" b="1" dirty="0" smtClean="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smtClean="0">
                <a:solidFill>
                  <a:srgbClr val="000000"/>
                </a:solidFill>
                <a:latin typeface="Times New Roman" panose="02020603050405020304" pitchFamily="18" charset="0"/>
                <a:cs typeface="Times New Roman" panose="02020603050405020304" pitchFamily="18" charset="0"/>
                <a:sym typeface="+mn-ea"/>
              </a:rPr>
              <a:t>08 с. </a:t>
            </a:r>
            <a:r>
              <a:rPr lang="ru-RU" sz="1100" b="1" dirty="0" err="1" smtClean="0">
                <a:solidFill>
                  <a:srgbClr val="000000"/>
                </a:solidFill>
                <a:latin typeface="Times New Roman" panose="02020603050405020304" pitchFamily="18" charset="0"/>
                <a:cs typeface="Times New Roman" panose="02020603050405020304" pitchFamily="18" charset="0"/>
                <a:sym typeface="+mn-ea"/>
              </a:rPr>
              <a:t>дейін</a:t>
            </a:r>
            <a:r>
              <a:rPr lang="ru-RU" sz="1100" b="1" dirty="0" smtClean="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a:t>
            </a:r>
            <a:r>
              <a:rPr lang="kk-KZ" sz="1100" dirty="0" smtClean="0">
                <a:latin typeface="Times New Roman" pitchFamily="18" charset="0"/>
                <a:cs typeface="Times New Roman" pitchFamily="18" charset="0"/>
              </a:rPr>
              <a:t>жауын-шашынсыз. </a:t>
            </a:r>
            <a:r>
              <a:rPr lang="ru-RU" sz="1100" dirty="0" err="1" smtClean="0">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smtClean="0">
                <a:latin typeface="Times New Roman" pitchFamily="18" charset="0"/>
                <a:cs typeface="Times New Roman" pitchFamily="18" charset="0"/>
              </a:rPr>
              <a:t>солтүстік-батыстан соғады,</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күші</a:t>
            </a:r>
            <a:r>
              <a:rPr lang="ru-RU" sz="1100" dirty="0" smtClean="0">
                <a:latin typeface="Times New Roman" pitchFamily="18" charset="0"/>
                <a:cs typeface="Times New Roman" pitchFamily="18" charset="0"/>
              </a:rPr>
              <a:t> 9-14 </a:t>
            </a:r>
            <a:r>
              <a:rPr lang="kk-KZ" sz="1100" dirty="0" smtClean="0">
                <a:latin typeface="Times New Roman" pitchFamily="18" charset="0"/>
                <a:cs typeface="Times New Roman" pitchFamily="18" charset="0"/>
              </a:rPr>
              <a:t>м/с.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Ауа</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температурасы</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түнде</a:t>
            </a:r>
            <a:r>
              <a:rPr lang="ru-RU" sz="1100" dirty="0" smtClean="0">
                <a:latin typeface="Times New Roman" pitchFamily="18" charset="0"/>
                <a:cs typeface="Times New Roman" pitchFamily="18" charset="0"/>
              </a:rPr>
              <a:t> 0-2 градус </a:t>
            </a:r>
            <a:r>
              <a:rPr lang="ru-RU" sz="1100" dirty="0" err="1" smtClean="0">
                <a:latin typeface="Times New Roman" pitchFamily="18" charset="0"/>
                <a:cs typeface="Times New Roman" pitchFamily="18" charset="0"/>
              </a:rPr>
              <a:t>жылы</a:t>
            </a:r>
            <a:r>
              <a:rPr lang="ru-RU" sz="1100" dirty="0" smtClean="0">
                <a:latin typeface="Times New Roman" pitchFamily="18" charset="0"/>
                <a:cs typeface="Times New Roman" pitchFamily="18" charset="0"/>
              </a:rPr>
              <a:t>.</a:t>
            </a:r>
          </a:p>
          <a:p>
            <a:pPr indent="182563"/>
            <a:endParaRPr lang="ru-RU" sz="1200" dirty="0" smtClean="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smtClean="0">
                <a:solidFill>
                  <a:schemeClr val="tx1"/>
                </a:solidFill>
                <a:latin typeface="Times New Roman" panose="02020603050405020304" pitchFamily="18" charset="0"/>
                <a:cs typeface="Times New Roman" panose="02020603050405020304" pitchFamily="18" charset="0"/>
              </a:rPr>
              <a:t>2022 </a:t>
            </a:r>
            <a:r>
              <a:rPr lang="ru-RU" sz="1100" dirty="0" err="1" smtClean="0">
                <a:solidFill>
                  <a:schemeClr val="tx1"/>
                </a:solidFill>
                <a:latin typeface="Times New Roman" panose="02020603050405020304" pitchFamily="18" charset="0"/>
                <a:cs typeface="Times New Roman" panose="02020603050405020304" pitchFamily="18" charset="0"/>
              </a:rPr>
              <a:t>жыл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smtClean="0">
                <a:solidFill>
                  <a:schemeClr val="tx1"/>
                </a:solidFill>
                <a:latin typeface="Times New Roman" panose="02020603050405020304" pitchFamily="18" charset="0"/>
                <a:cs typeface="Times New Roman" panose="02020603050405020304" pitchFamily="18" charset="0"/>
              </a:rPr>
              <a:t>25 </a:t>
            </a:r>
            <a:r>
              <a:rPr lang="ru-RU" sz="1100" b="1" dirty="0" err="1" smtClean="0">
                <a:solidFill>
                  <a:schemeClr val="tx1"/>
                </a:solidFill>
                <a:latin typeface="Times New Roman" panose="02020603050405020304" pitchFamily="18" charset="0"/>
                <a:cs typeface="Times New Roman" panose="02020603050405020304" pitchFamily="18" charset="0"/>
              </a:rPr>
              <a:t>қазанға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b="1" dirty="0" smtClean="0">
                <a:solidFill>
                  <a:schemeClr val="tx1"/>
                </a:solidFill>
                <a:latin typeface="Times New Roman" panose="02020603050405020304" pitchFamily="18" charset="0"/>
                <a:cs typeface="Times New Roman" panose="02020603050405020304" pitchFamily="18" charset="0"/>
              </a:rPr>
              <a:t>26 </a:t>
            </a:r>
            <a:r>
              <a:rPr lang="ru-RU" sz="1100" b="1" dirty="0" err="1" smtClean="0">
                <a:solidFill>
                  <a:schemeClr val="tx1"/>
                </a:solidFill>
                <a:latin typeface="Times New Roman" panose="02020603050405020304" pitchFamily="18" charset="0"/>
                <a:cs typeface="Times New Roman" panose="02020603050405020304" pitchFamily="18" charset="0"/>
              </a:rPr>
              <a:t>қазанға</a:t>
            </a:r>
            <a:r>
              <a:rPr lang="ru-RU" sz="1100" b="1" dirty="0" smtClean="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түнде</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ыдырауына</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smtClean="0">
                <a:solidFill>
                  <a:schemeClr val="tx1"/>
                </a:solidFill>
                <a:latin typeface="Times New Roman" panose="02020603050405020304" pitchFamily="18" charset="0"/>
                <a:cs typeface="Times New Roman" panose="02020603050405020304" pitchFamily="18" charset="0"/>
              </a:rPr>
              <a:t>. </a:t>
            </a:r>
          </a:p>
          <a:p>
            <a:pPr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smtClean="0">
                <a:solidFill>
                  <a:schemeClr val="tx1"/>
                </a:solidFill>
                <a:latin typeface="Times New Roman" panose="02020603050405020304" pitchFamily="18" charset="0"/>
                <a:cs typeface="Times New Roman" panose="02020603050405020304" pitchFamily="18" charset="0"/>
              </a:rPr>
              <a:t>төмен</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smtClean="0">
                <a:latin typeface="Times New Roman" panose="02020603050405020304" pitchFamily="18" charset="0"/>
                <a:cs typeface="Times New Roman" panose="02020603050405020304" pitchFamily="18" charset="0"/>
              </a:rPr>
              <a:t>«</a:t>
            </a:r>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smtClean="0">
                <a:solidFill>
                  <a:srgbClr val="000000"/>
                </a:solidFill>
                <a:latin typeface="Times New Roman" panose="02020603050405020304" pitchFamily="18" charset="0"/>
                <a:cs typeface="Times New Roman" panose="02020603050405020304" pitchFamily="18" charset="0"/>
              </a:rPr>
              <a:t>Хисуков</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ru-RU" altLang="ru-RU" sz="1200" b="1" i="1" dirty="0">
                <a:solidFill>
                  <a:srgbClr val="000000"/>
                </a:solidFill>
                <a:latin typeface="Times New Roman" panose="02020603050405020304" pitchFamily="18" charset="0"/>
                <a:cs typeface="Times New Roman" panose="02020603050405020304" pitchFamily="18" charset="0"/>
              </a:rPr>
              <a:t>Т</a:t>
            </a:r>
            <a:r>
              <a:rPr lang="ru-RU" altLang="ru-RU" sz="1200" b="1" i="1" dirty="0" smtClean="0">
                <a:solidFill>
                  <a:srgbClr val="000000"/>
                </a:solidFill>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804672"/>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15994</TotalTime>
  <Words>581</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metcap</cp:lastModifiedBy>
  <cp:revision>2923</cp:revision>
  <cp:lastPrinted>2021-07-01T03:56:27Z</cp:lastPrinted>
  <dcterms:created xsi:type="dcterms:W3CDTF">2018-03-27T06:03:00Z</dcterms:created>
  <dcterms:modified xsi:type="dcterms:W3CDTF">2022-10-24T06:27:06Z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