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-174" y="-8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xmlns="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xmlns="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xmlns="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  <a:endParaRPr lang="ru-RU" alt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xmlns="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октября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6256709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kk-KZ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 октября по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октября 2022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Днем небольшие осадки (дождь, снег), гололед. Ветер юго-западный 9-14, порывы 15-20 м/с. Температура воздуха ночью 2-4 мороза, днем 3-5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октября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 2022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</a:p>
          <a:p>
            <a:pPr lvl="0" algn="just">
              <a:defRPr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Осадки (дождь, снег), гололед. 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северо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-западный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9-14 м/с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воздуха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 0-2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xmlns="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xmlns="" val="3812383591"/>
              </p:ext>
            </p:extLst>
          </p:nvPr>
        </p:nvGraphicFramePr>
        <p:xfrm>
          <a:off x="5017539" y="508618"/>
          <a:ext cx="4713890" cy="81534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xmlns="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42875" y="692150"/>
            <a:ext cx="48101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xmlns="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13163</TotalTime>
  <Words>655</Words>
  <Application>Microsoft Office PowerPoint</Application>
  <PresentationFormat>Лист A4 (210x297 мм)</PresentationFormat>
  <Paragraphs>92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1</cp:lastModifiedBy>
  <cp:revision>2413</cp:revision>
  <cp:lastPrinted>2021-07-01T03:56:27Z</cp:lastPrinted>
  <dcterms:created xsi:type="dcterms:W3CDTF">2018-03-27T06:03:00Z</dcterms:created>
  <dcterms:modified xsi:type="dcterms:W3CDTF">2022-10-24T06:42:35Z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