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>
        <p:scale>
          <a:sx n="110" d="100"/>
          <a:sy n="110" d="100"/>
        </p:scale>
        <p:origin x="-1037" y="-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38620464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</a:t>
                      </a:r>
                      <a:r>
                        <a:rPr lang="kk-KZ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</a:t>
                      </a:r>
                      <a:endParaRPr lang="en-US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октября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Караганда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25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юго-восточный 5-10 м/с. Температура воздуха ночью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3-5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мороза, днем 6-8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kk-KZ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южный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0-2 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тепла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4514" y="1988840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октября, ночью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Караганда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октября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=""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557988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=""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=""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69605" y="278092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=""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=""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</a:t>
                        </a:r>
                        <a:r>
                          <a:rPr lang="kk-KZ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/>
                          </a:rPr>
                          <a:t>info@meteo.kz</a:t>
                        </a:r>
                        <a:endPara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=""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/>
                          </a:rPr>
                          <a:t>ukpp@meteo.kz</a:t>
                        </a:r>
                        <a:endParaRPr lang="en-US" altLang="x-none" sz="8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=""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Нурмахамбет М.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81534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14870</TotalTime>
  <Words>644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User</cp:lastModifiedBy>
  <cp:revision>2448</cp:revision>
  <cp:lastPrinted>2021-07-01T03:56:27Z</cp:lastPrinted>
  <dcterms:created xsi:type="dcterms:W3CDTF">2018-03-27T06:03:00Z</dcterms:created>
  <dcterms:modified xsi:type="dcterms:W3CDTF">2022-10-24T06:08:52Z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