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>
        <p:scale>
          <a:sx n="120" d="100"/>
          <a:sy n="120" d="100"/>
        </p:scale>
        <p:origin x="-725" y="-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57065" y="106016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65550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294472533"/>
              </p:ext>
            </p:extLst>
          </p:nvPr>
        </p:nvGraphicFramePr>
        <p:xfrm>
          <a:off x="307975" y="2588895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№297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 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октября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4865002" y="1988840"/>
            <a:ext cx="4904473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</a:t>
            </a:r>
            <a:r>
              <a:rPr lang="ru-RU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 октября,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</a:t>
            </a:r>
            <a:r>
              <a:rPr lang="ru-RU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26 октября 2022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года метеорологические условия будут способствовать </a:t>
            </a:r>
            <a:r>
              <a:rPr lang="ru-RU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загрязняющих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уровень  загрязнения воздуха</a:t>
            </a:r>
            <a:r>
              <a:rPr lang="ru-RU" altLang="en-US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  <a:endParaRPr lang="ru-RU" altLang="en-US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12970" y="3789040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Темиртау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kk-KZ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24 октября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xmlns="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130789"/>
              </p:ext>
            </p:extLst>
          </p:nvPr>
        </p:nvGraphicFramePr>
        <p:xfrm>
          <a:off x="4987165" y="4292464"/>
          <a:ext cx="4691064" cy="2226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xmlns="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xmlns="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8851958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42427617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890523" y="112564"/>
            <a:ext cx="490447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Темиртау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24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25 октября 2022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Небольшая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юго-восточный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ночью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4-6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мороза, днем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6-8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1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kk-KZ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</a:t>
            </a: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26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</a:t>
            </a:r>
            <a:r>
              <a:rPr lang="ru-RU" sz="1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южный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ночью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0-2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2674" y="2852936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933813"/>
            <a:ext cx="4823628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Темиртау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Колхозная, 23;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6-микрорайон (сопка 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район резервуаров питьевой воды);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3 «А» микрорайон (район спасительной станции)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Фурманова, 5.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216" y="61271"/>
            <a:ext cx="482519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660" y="4485708"/>
            <a:ext cx="4298660" cy="1715579"/>
            <a:chOff x="523874" y="4016711"/>
            <a:chExt cx="4298660" cy="188163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xmlns="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xmlns="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79-83-3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xmlns="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79-83-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xmlns="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51267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1671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Нурмахамбет М.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22155474"/>
              </p:ext>
            </p:extLst>
          </p:nvPr>
        </p:nvGraphicFramePr>
        <p:xfrm>
          <a:off x="5001728" y="522090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0,23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5331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70060" y="2176328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739698083"/>
              </p:ext>
            </p:extLst>
          </p:nvPr>
        </p:nvGraphicFramePr>
        <p:xfrm>
          <a:off x="5025127" y="245332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8900" y="4699564"/>
            <a:ext cx="4808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7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7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14639</TotalTime>
  <Words>605</Words>
  <Application>Microsoft Office PowerPoint</Application>
  <PresentationFormat>Лист A4 (210x297 мм)</PresentationFormat>
  <Paragraphs>108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User</cp:lastModifiedBy>
  <cp:revision>2433</cp:revision>
  <cp:lastPrinted>2021-07-01T03:56:27Z</cp:lastPrinted>
  <dcterms:created xsi:type="dcterms:W3CDTF">2018-03-27T06:03:00Z</dcterms:created>
  <dcterms:modified xsi:type="dcterms:W3CDTF">2022-10-24T06:07:06Z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