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102" d="100"/>
          <a:sy n="102" d="100"/>
        </p:scale>
        <p:origin x="282" y="114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83734349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</a:t>
                      </a:r>
                      <a:endParaRPr lang="ru-RU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r>
                        <a:rPr lang="ru-RU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Усть-Каменогорск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октября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xmlns="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441873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xmlns="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xmlns="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xmlns="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РМ-10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</a:t>
            </a:r>
            <a:r>
              <a:rPr lang="ru-RU" alt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</a:p>
          <a:p>
            <a:pPr lvl="0" indent="17780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kk-KZ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2022 г.</a:t>
            </a:r>
            <a:endParaRPr lang="en-US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</a:t>
            </a:r>
            <a:r>
              <a:rPr lang="kk-KZ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осадков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восточный, юго-восточный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-7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воздуха ночью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4-6°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мороза, днем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6-8°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тепла.</a:t>
            </a:r>
          </a:p>
          <a:p>
            <a:pPr algn="just"/>
            <a:endParaRPr lang="ru-RU" sz="1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</a:t>
            </a:r>
          </a:p>
          <a:p>
            <a:pPr lvl="0" indent="177800" algn="just">
              <a:defRPr/>
            </a:pPr>
            <a:r>
              <a:rPr lang="kk-KZ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1-6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 ночью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-2°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19035" y="308501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79</a:t>
            </a:r>
            <a:endParaRPr lang="ru-RU" alt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79-83-3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19031</TotalTime>
  <Words>616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User</cp:lastModifiedBy>
  <cp:revision>2587</cp:revision>
  <cp:lastPrinted>2021-10-18T15:52:53Z</cp:lastPrinted>
  <dcterms:created xsi:type="dcterms:W3CDTF">2018-03-27T06:03:00Z</dcterms:created>
  <dcterms:modified xsi:type="dcterms:W3CDTF">2022-10-24T07:29:50Z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