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 horzBarState="maximized">
    <p:restoredLeft sz="15620"/>
    <p:restoredTop sz="94660"/>
  </p:normalViewPr>
  <p:slideViewPr>
    <p:cSldViewPr showGuides="1">
      <p:cViewPr varScale="1">
        <p:scale>
          <a:sx n="113" d="100"/>
          <a:sy n="113" d="100"/>
        </p:scale>
        <p:origin x="-1956" y="-9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=""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=""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Талдыкорган</a:t>
                      </a:r>
                      <a:endParaRPr lang="en-US" altLang="x-none" sz="1200" b="1" i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="" xmlns:p14="http://schemas.microsoft.com/office/powerpoint/2010/main" val="2349119735"/>
              </p:ext>
            </p:extLst>
          </p:nvPr>
        </p:nvGraphicFramePr>
        <p:xfrm>
          <a:off x="307975" y="2493653"/>
          <a:ext cx="4465638" cy="23926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8554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№297</a:t>
                      </a:r>
                      <a:endParaRPr lang="en-US" altLang="x-none" sz="16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Талдыкорган</a:t>
                      </a:r>
                      <a:endParaRPr lang="en-US" altLang="x-none" sz="1200" b="1" i="1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октября 2022 года</a:t>
                      </a:r>
                      <a:endParaRPr lang="zh-CN" altLang="x-none" sz="12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=""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2999" y="3514455"/>
            <a:ext cx="4808538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Талдыкорган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</a:t>
            </a:r>
            <a:r>
              <a:rPr lang="ru-RU" altLang="ru-RU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октября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=""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499323725"/>
              </p:ext>
            </p:extLst>
          </p:nvPr>
        </p:nvGraphicFramePr>
        <p:xfrm>
          <a:off x="5024438" y="4000504"/>
          <a:ext cx="4637064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1652">
                  <a:extLst>
                    <a:ext uri="{9D8B030D-6E8A-4147-A177-3AD203B41FA5}">
                      <a16:colId xmlns="" xmlns:a16="http://schemas.microsoft.com/office/drawing/2014/main" val="3583770891"/>
                    </a:ext>
                  </a:extLst>
                </a:gridCol>
                <a:gridCol w="1436247">
                  <a:extLst>
                    <a:ext uri="{9D8B030D-6E8A-4147-A177-3AD203B41FA5}">
                      <a16:colId xmlns="" xmlns:a16="http://schemas.microsoft.com/office/drawing/2014/main" val="1276116030"/>
                    </a:ext>
                  </a:extLst>
                </a:gridCol>
                <a:gridCol w="1429165">
                  <a:extLst>
                    <a:ext uri="{9D8B030D-6E8A-4147-A177-3AD203B41FA5}">
                      <a16:colId xmlns="" xmlns:a16="http://schemas.microsoft.com/office/drawing/2014/main" val="2096923049"/>
                    </a:ext>
                  </a:extLst>
                </a:gridCol>
              </a:tblGrid>
              <a:tr h="237439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611334865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232626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950010825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45785236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4659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990536008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879239550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0178899"/>
                  </a:ext>
                </a:extLst>
              </a:tr>
              <a:tr h="151094">
                <a:tc>
                  <a:txBody>
                    <a:bodyPr/>
                    <a:lstStyle/>
                    <a:p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41613162"/>
                  </a:ext>
                </a:extLst>
              </a:tr>
              <a:tr h="151094">
                <a:tc>
                  <a:txBody>
                    <a:bodyPr/>
                    <a:lstStyle/>
                    <a:p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3000" y="0"/>
            <a:ext cx="48085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alt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Прогноз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погоды по г. </a:t>
            </a:r>
            <a:r>
              <a:rPr lang="ru-RU" altLang="ru-RU" sz="1200" b="1" dirty="0" err="1" smtClean="0">
                <a:latin typeface="Times New Roman" pitchFamily="18" charset="0"/>
                <a:cs typeface="Times New Roman" pitchFamily="18" charset="0"/>
              </a:rPr>
              <a:t>Талдыкорган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altLang="ru-RU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25 октября</a:t>
            </a:r>
            <a:endParaRPr lang="ru-RU" altLang="ru-RU" sz="12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21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ч.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24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 октября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  <a:sym typeface="+mn-ea"/>
              </a:rPr>
              <a:t>по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21 ч.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  <a:sym typeface="+mn-ea"/>
              </a:rPr>
              <a:t>25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 октября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Переменная облачность, без осадков. Ветер северо-восточный </a:t>
            </a:r>
            <a:r>
              <a:rPr lang="kk-KZ" sz="1200" dirty="0" smtClean="0">
                <a:latin typeface="Times New Roman" pitchFamily="18" charset="0"/>
                <a:cs typeface="Times New Roman" pitchFamily="18" charset="0"/>
              </a:rPr>
              <a:t>5-10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м/с. Температура воздуха ночью 0-2 мороза, </a:t>
            </a:r>
            <a:r>
              <a:rPr lang="ru-RU" sz="1200" smtClean="0">
                <a:latin typeface="Times New Roman" pitchFamily="18" charset="0"/>
                <a:cs typeface="Times New Roman" pitchFamily="18" charset="0"/>
              </a:rPr>
              <a:t>днем </a:t>
            </a:r>
            <a:r>
              <a:rPr lang="ru-RU" sz="1200" smtClean="0">
                <a:latin typeface="Times New Roman" pitchFamily="18" charset="0"/>
                <a:cs typeface="Times New Roman" pitchFamily="18" charset="0"/>
              </a:rPr>
              <a:t>10-12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тепла.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                                                    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На 26 октября</a:t>
            </a:r>
          </a:p>
          <a:p>
            <a:pPr lvl="0"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С 21 ч. 25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 октября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  <a:sym typeface="+mn-ea"/>
              </a:rPr>
              <a:t>по 09 ч. 26 октября2022 г.</a:t>
            </a:r>
            <a:endParaRPr lang="en-US" sz="1200" b="1" dirty="0" smtClean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Переменная облачность, без осадков. Ветер </a:t>
            </a:r>
            <a:r>
              <a:rPr lang="ru-RU" sz="1200" dirty="0" smtClean="0">
                <a:latin typeface="Times New Roman KZ" pitchFamily="18" charset="0"/>
                <a:ea typeface="Times New Roman KZ" pitchFamily="18" charset="0"/>
              </a:rPr>
              <a:t>северо-восточный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3-8 м/с. Температура воздуха 0-2 мороза.</a:t>
            </a:r>
          </a:p>
          <a:p>
            <a:endParaRPr lang="ru-RU" sz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5024438" y="3129520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1, 2, 3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степени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НМУ отсутствует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5024438" y="2051142"/>
            <a:ext cx="4681537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/>
            <a:r>
              <a:rPr lang="kk-KZ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25 октября</a:t>
            </a:r>
            <a:r>
              <a:rPr lang="en-US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26 </a:t>
            </a:r>
            <a:r>
              <a:rPr lang="kk-KZ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октября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года метеорологические условия будут способствовать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рассеиванию загрязняющих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веществ в атмосфере города. </a:t>
            </a:r>
          </a:p>
          <a:p>
            <a:pPr indent="182563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пониженный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уровень </a:t>
            </a:r>
            <a:r>
              <a:rPr lang="ru-RU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загрязнения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воздуха.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128587" y="246084"/>
            <a:ext cx="482441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8" y="4582057"/>
            <a:ext cx="487015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Талдыкорган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2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Гагарина, 216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Конаева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32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52999" y="70712"/>
            <a:ext cx="482441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07817" y="4412527"/>
            <a:ext cx="4294957" cy="1739588"/>
            <a:chOff x="523875" y="3990378"/>
            <a:chExt cx="4294957" cy="1907967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=""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=""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=""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=""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=""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215069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7819" y="3990378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95744" y="6099411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Нурмахамбет М.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="" xmlns:p14="http://schemas.microsoft.com/office/powerpoint/2010/main" val="1907533192"/>
              </p:ext>
            </p:extLst>
          </p:nvPr>
        </p:nvGraphicFramePr>
        <p:xfrm>
          <a:off x="4997911" y="532675"/>
          <a:ext cx="4704359" cy="81534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0,08 </a:t>
                      </a: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≤ Р &lt;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0,24 </a:t>
                      </a: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≤ Р &lt;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41760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6465" y="2172757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="" xmlns:p14="http://schemas.microsoft.com/office/powerpoint/2010/main" val="4008680492"/>
              </p:ext>
            </p:extLst>
          </p:nvPr>
        </p:nvGraphicFramePr>
        <p:xfrm>
          <a:off x="5017189" y="243423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</a:t>
                      </a: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6466" y="4659938"/>
            <a:ext cx="47861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A749C2F8-23C3-4A95-A976-9FB1B6BA7313}"/>
              </a:ext>
            </a:extLst>
          </p:cNvPr>
          <p:cNvSpPr txBox="1"/>
          <p:nvPr/>
        </p:nvSpPr>
        <p:spPr>
          <a:xfrm>
            <a:off x="112712" y="555447"/>
            <a:ext cx="4810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воздуха не представляет опасности здоровью населения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4028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13742</TotalTime>
  <Words>539</Words>
  <Application>Microsoft Office PowerPoint</Application>
  <PresentationFormat>Лист A4 (210x297 мм)</PresentationFormat>
  <Paragraphs>105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User</cp:lastModifiedBy>
  <cp:revision>2626</cp:revision>
  <cp:lastPrinted>2021-07-01T03:56:27Z</cp:lastPrinted>
  <dcterms:created xsi:type="dcterms:W3CDTF">2018-03-27T06:03:00Z</dcterms:created>
  <dcterms:modified xsi:type="dcterms:W3CDTF">2022-10-24T07:53:53Z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