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FF8C65-5A05-4C4F-9020-7725C46EF1E2}" v="1" dt="2022-10-24T08:33:19.5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 varScale="1">
        <p:scale>
          <a:sx n="64" d="100"/>
          <a:sy n="64" d="100"/>
        </p:scale>
        <p:origin x="130" y="16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9FF8C65-5A05-4C4F-9020-7725C46EF1E2}"/>
    <pc:docChg chg="modSld">
      <pc:chgData name="Moldir Kabdualieva" userId="df42278df007c026" providerId="LiveId" clId="{79FF8C65-5A05-4C4F-9020-7725C46EF1E2}" dt="2022-10-24T08:34:05.670" v="5"/>
      <pc:docMkLst>
        <pc:docMk/>
      </pc:docMkLst>
      <pc:sldChg chg="modSp mod">
        <pc:chgData name="Moldir Kabdualieva" userId="df42278df007c026" providerId="LiveId" clId="{79FF8C65-5A05-4C4F-9020-7725C46EF1E2}" dt="2022-10-24T08:33:29.505" v="4" actId="20577"/>
        <pc:sldMkLst>
          <pc:docMk/>
          <pc:sldMk cId="0" sldId="261"/>
        </pc:sldMkLst>
        <pc:spChg chg="mod">
          <ac:chgData name="Moldir Kabdualieva" userId="df42278df007c026" providerId="LiveId" clId="{79FF8C65-5A05-4C4F-9020-7725C46EF1E2}" dt="2022-10-24T08:33:29.505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79FF8C65-5A05-4C4F-9020-7725C46EF1E2}" dt="2022-10-24T08:33:19.513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 Kabdualieva" userId="df42278df007c026" providerId="LiveId" clId="{79FF8C65-5A05-4C4F-9020-7725C46EF1E2}" dt="2022-10-24T08:34:05.670" v="5"/>
        <pc:sldMkLst>
          <pc:docMk/>
          <pc:sldMk cId="334028445" sldId="265"/>
        </pc:sldMkLst>
        <pc:spChg chg="mod">
          <ac:chgData name="Moldir Kabdualieva" userId="df42278df007c026" providerId="LiveId" clId="{79FF8C65-5A05-4C4F-9020-7725C46EF1E2}" dt="2022-10-24T08:34:05.670" v="5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677715599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№297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25, ночью 26 октября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336334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24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25 октября 2022 г</a:t>
            </a:r>
            <a:r>
              <a:rPr lang="ru-RU" sz="11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lang="ru-RU" sz="11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Облачно, дождь. Ветер северо-западный 9-14, порывы 15-20 м/с. Температура воздуха ночью 10-12, днем 14-16 тепла.</a:t>
            </a:r>
          </a:p>
          <a:p>
            <a:pPr lvl="0" algn="just"/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26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25 октября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26 ок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Переменная облачность,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9-14 м/с. Температура воздуха ночью 8-10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15487</TotalTime>
  <Words>632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2426</cp:revision>
  <cp:lastPrinted>2021-10-15T03:50:29Z</cp:lastPrinted>
  <dcterms:created xsi:type="dcterms:W3CDTF">2018-03-27T06:03:00Z</dcterms:created>
  <dcterms:modified xsi:type="dcterms:W3CDTF">2022-10-24T08:34:14Z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