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1896" y="10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9371602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</a:t>
                      </a: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БАССЕЙНА</a:t>
                      </a:r>
                      <a:endParaRPr lang="kk-KZ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6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ч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осадки (дождь, снег).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9-14,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порывы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15-20 м/с. Температура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0-2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just"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</a:p>
          <a:p>
            <a:pPr lvl="0">
              <a:defRPr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(дождь, снег). Ветер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9-14, порывы 15-20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0-2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атмосферного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октября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  <a:endParaRPr lang="ru-RU" alt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92142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ночью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81534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15638</TotalTime>
  <Words>584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2487</cp:revision>
  <cp:lastPrinted>2021-07-01T03:56:27Z</cp:lastPrinted>
  <dcterms:created xsi:type="dcterms:W3CDTF">2018-03-27T06:03:00Z</dcterms:created>
  <dcterms:modified xsi:type="dcterms:W3CDTF">2022-10-24T06:41:12Z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