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117" d="100"/>
          <a:sy n="117" d="100"/>
        </p:scale>
        <p:origin x="1866" y="9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250885639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  <a:endParaRPr lang="zh-CN" altLang="x-none" sz="1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382808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</a:t>
            </a:r>
            <a:r>
              <a:rPr lang="ru-RU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</a:t>
            </a:r>
            <a:r>
              <a:rPr lang="en-US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kk-KZ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</a:t>
            </a:r>
            <a:r>
              <a:rPr lang="kk-KZ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</a:t>
            </a:r>
            <a:r>
              <a:rPr lang="ru-RU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  <a:endParaRPr lang="ru-RU" altLang="en-US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Уральск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ru-RU" sz="1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183736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Уральск</a:t>
            </a:r>
          </a:p>
          <a:p>
            <a:pPr lvl="0" algn="ctr"/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блачно, дождь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Ветер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юго-западный с переходом на северо-западный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9-14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воздуха ночью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3-5,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днём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6-8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тепла.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endParaRPr lang="ru-RU" altLang="ru-RU" sz="11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alt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                                   с 20 ч.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по 08 ч.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26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октября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ru-RU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северо-западный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9-14 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м/с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0-2 тепла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Хисуков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16306</TotalTime>
  <Words>562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metcap</cp:lastModifiedBy>
  <cp:revision>2782</cp:revision>
  <cp:lastPrinted>2021-07-01T03:56:27Z</cp:lastPrinted>
  <dcterms:created xsi:type="dcterms:W3CDTF">2018-03-27T06:03:00Z</dcterms:created>
  <dcterms:modified xsi:type="dcterms:W3CDTF">2022-10-24T06:28:44Z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