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CC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620"/>
    <p:restoredTop sz="94660"/>
  </p:normalViewPr>
  <p:slideViewPr>
    <p:cSldViewPr showGuides="1">
      <p:cViewPr varScale="1">
        <p:scale>
          <a:sx n="102" d="100"/>
          <a:sy n="102" d="100"/>
        </p:scale>
        <p:origin x="282" y="132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2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494546642"/>
              </p:ext>
            </p:extLst>
          </p:nvPr>
        </p:nvGraphicFramePr>
        <p:xfrm>
          <a:off x="307975" y="2588895"/>
          <a:ext cx="4465638" cy="217932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9351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№</a:t>
                      </a:r>
                      <a:r>
                        <a:rPr lang="ru-RU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297</a:t>
                      </a:r>
                      <a:endParaRPr lang="kk-KZ" altLang="x-none" sz="16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zh-CN" altLang="x-none" sz="14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x-none" sz="14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Семей</a:t>
                      </a:r>
                      <a:endParaRPr lang="en-US" altLang="x-none" sz="14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altLang="zh-CN" sz="1200" b="1" i="1" baseline="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 </a:t>
                      </a:r>
                      <a:r>
                        <a:rPr lang="ru-RU" altLang="zh-CN" sz="1200" b="1" i="1" baseline="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октября </a:t>
                      </a:r>
                      <a:r>
                        <a:rPr lang="kk-KZ" altLang="zh-CN" sz="1200" b="1" i="1" baseline="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2022 года</a:t>
                      </a:r>
                      <a:endParaRPr lang="zh-CN" altLang="x-none" sz="12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8718" y="3718258"/>
            <a:ext cx="4824413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Семей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lang="ru-RU" alt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а 23 октября 2022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года </a:t>
            </a:r>
          </a:p>
        </p:txBody>
      </p:sp>
      <p:graphicFrame>
        <p:nvGraphicFramePr>
          <p:cNvPr id="15" name="Таблица 2">
            <a:extLst>
              <a:ext uri="{FF2B5EF4-FFF2-40B4-BE49-F238E27FC236}">
                <a16:creationId xmlns:a16="http://schemas.microsoft.com/office/drawing/2014/main" xmlns="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1517592"/>
              </p:ext>
            </p:extLst>
          </p:nvPr>
        </p:nvGraphicFramePr>
        <p:xfrm>
          <a:off x="5019674" y="4164572"/>
          <a:ext cx="4691064" cy="2255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xmlns="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xmlns="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xmlns="" val="2096923049"/>
                    </a:ext>
                  </a:extLst>
                </a:gridCol>
              </a:tblGrid>
              <a:tr h="340728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11334865"/>
                  </a:ext>
                </a:extLst>
              </a:tr>
              <a:tr h="22530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0,04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РМ-10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88232626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25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kk-KZ" sz="100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</a:t>
                      </a:r>
                      <a:r>
                        <a:rPr lang="kk-KZ" sz="1000" baseline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углерода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835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0,2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178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0,9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0,1</a:t>
                      </a:r>
                      <a:endParaRPr lang="ru-RU" sz="1000" b="0" i="0" u="none" strike="noStrike" dirty="0" smtClean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30178899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1,1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41613162"/>
                  </a:ext>
                </a:extLst>
              </a:tr>
            </a:tbl>
          </a:graphicData>
        </a:graphic>
      </p:graphicFrame>
      <p:sp>
        <p:nvSpPr>
          <p:cNvPr id="16" name="Прямоугольник 15"/>
          <p:cNvSpPr/>
          <p:nvPr/>
        </p:nvSpPr>
        <p:spPr>
          <a:xfrm>
            <a:off x="4937124" y="141994"/>
            <a:ext cx="4824413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indent="177800"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Семей</a:t>
            </a:r>
          </a:p>
          <a:p>
            <a:pPr lvl="0" indent="177800" algn="ctr"/>
            <a:r>
              <a:rPr lang="ru-RU" alt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 </a:t>
            </a:r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  <a:endParaRPr lang="ru-RU" alt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indent="177800" algn="ctr"/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21 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24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2022 </a:t>
            </a:r>
            <a:r>
              <a:rPr lang="kk-KZ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г.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21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25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ок</a:t>
            </a:r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г.</a:t>
            </a:r>
            <a:endParaRPr lang="en-US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2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 Без осадков.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Ветер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восточный, юго-восточный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-7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м/с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Температура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воздуха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ночью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4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-6°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мороза, днем </a:t>
            </a:r>
            <a:r>
              <a:rPr lang="kk-KZ" sz="12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6-8° </a:t>
            </a:r>
            <a:r>
              <a:rPr lang="kk-KZ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тепла.</a:t>
            </a:r>
          </a:p>
          <a:p>
            <a:pPr algn="just"/>
            <a:endParaRPr 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26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  <a:endParaRPr lang="ru-RU" sz="12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indent="177800" algn="ctr"/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</a:t>
            </a:r>
            <a:r>
              <a:rPr lang="ru-RU" alt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тября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09 ч.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26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октября </a:t>
            </a:r>
            <a:r>
              <a:rPr lang="ru-RU" sz="12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</a:t>
            </a:r>
            <a:r>
              <a:rPr lang="ru-RU" sz="12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г</a:t>
            </a:r>
          </a:p>
          <a:p>
            <a:pPr lvl="0" indent="177800" algn="just">
              <a:defRPr/>
            </a:pPr>
            <a:r>
              <a:rPr 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Без осадков</a:t>
            </a:r>
            <a:r>
              <a:rPr lang="kk-KZ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. </a:t>
            </a:r>
            <a:r>
              <a:rPr 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Ветер юго-восточный </a:t>
            </a:r>
            <a:r>
              <a:rPr 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2-7 </a:t>
            </a:r>
            <a:r>
              <a:rPr 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м/с. Температура воздуха  </a:t>
            </a:r>
            <a:r>
              <a:rPr lang="ru-RU" sz="120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ночью </a:t>
            </a:r>
            <a:r>
              <a:rPr lang="ru-RU" sz="120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0-2° </a:t>
            </a:r>
            <a:r>
              <a:rPr lang="ru-RU" sz="12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мороза.</a:t>
            </a:r>
            <a:endParaRPr lang="ru-RU" sz="12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0" name="TextBox 13"/>
          <p:cNvSpPr txBox="1"/>
          <p:nvPr/>
        </p:nvSpPr>
        <p:spPr>
          <a:xfrm>
            <a:off x="5037613" y="2344491"/>
            <a:ext cx="4681537" cy="646331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spAutoFit/>
          </a:bodyPr>
          <a:lstStyle>
            <a:defPPr>
              <a:defRPr lang="ru-RU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indent="182563" algn="just"/>
            <a:r>
              <a:rPr lang="kk-KZ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25</a:t>
            </a:r>
            <a:r>
              <a:rPr lang="kk-KZ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 </a:t>
            </a:r>
            <a:r>
              <a:rPr lang="kk-KZ" altLang="en-US" sz="1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октября </a:t>
            </a:r>
            <a:r>
              <a:rPr lang="ru-RU" altLang="en-US" sz="1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2022 года </a:t>
            </a:r>
            <a:r>
              <a:rPr lang="ru-RU" altLang="en-US" sz="1200" dirty="0">
                <a:solidFill>
                  <a:prstClr val="black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метеорологические условия будут способствовать накоплению загрязняющих веществ в атмосфере города. По городу ожидается высокий уровень  загрязнения воздуха.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5019035" y="3140968"/>
            <a:ext cx="4680169" cy="276999"/>
          </a:xfrm>
          <a:prstGeom prst="rect">
            <a:avLst/>
          </a:prstGeom>
          <a:solidFill>
            <a:schemeClr val="accent6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ctr"/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НМУ </a:t>
            </a:r>
            <a:r>
              <a:rPr lang="ru-RU" sz="1200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 </a:t>
            </a:r>
            <a:r>
              <a:rPr lang="ru-RU" sz="1200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степени.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xmlns="" id="{E1A8E3C0-CFA9-44DB-A7DD-D1427BEBA2CE}"/>
              </a:ext>
            </a:extLst>
          </p:cNvPr>
          <p:cNvSpPr txBox="1"/>
          <p:nvPr/>
        </p:nvSpPr>
        <p:spPr>
          <a:xfrm>
            <a:off x="317284" y="246083"/>
            <a:ext cx="463571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ru-RU" sz="1400" b="1" dirty="0">
                <a:solidFill>
                  <a:srgbClr val="000000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 dirty="0"/>
          </a:p>
        </p:txBody>
      </p:sp>
      <p:sp>
        <p:nvSpPr>
          <p:cNvPr id="22" name="Прямоугольник 26"/>
          <p:cNvSpPr/>
          <p:nvPr/>
        </p:nvSpPr>
        <p:spPr>
          <a:xfrm>
            <a:off x="272043" y="4582753"/>
            <a:ext cx="4661089" cy="156966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Семей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4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– улица Рыскулова, 27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4 – улица 343 квартал, 13/2</a:t>
            </a:r>
          </a:p>
          <a:p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– улица </a:t>
            </a:r>
            <a:r>
              <a:rPr lang="ru-RU" alt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Найманбаева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18</a:t>
            </a:r>
          </a:p>
          <a:p>
            <a:pPr eaLnBrk="0" hangingPunct="0"/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– улица Аэрологическая станция, 1</a:t>
            </a:r>
          </a:p>
          <a:p>
            <a:pPr eaLnBrk="0" hangingPunct="0"/>
            <a:r>
              <a:rPr lang="ru-RU" altLang="ru-RU" sz="1200" dirty="0"/>
              <a:t> </a:t>
            </a:r>
          </a:p>
          <a:p>
            <a:pPr eaLnBrk="0" hangingPunct="0"/>
            <a:endParaRPr lang="ru-RU" altLang="ru-RU" sz="12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67232" y="92690"/>
            <a:ext cx="4794305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214457" y="4411868"/>
            <a:ext cx="4298660" cy="1793249"/>
            <a:chOff x="523875" y="3931523"/>
            <a:chExt cx="4298660" cy="1966822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144201162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xmlns="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xmlns="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79-83-3</a:t>
                        </a:r>
                        <a:r>
                          <a:rPr lang="en-US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79-83-</a:t>
                        </a:r>
                        <a:r>
                          <a:rPr lang="en-US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</a:t>
                        </a:r>
                        <a:r>
                          <a:rPr lang="en-US" altLang="x-none" sz="80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: </a:t>
                        </a:r>
                        <a:r>
                          <a:rPr lang="en-US" altLang="x-none" sz="800" b="1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23875" y="4161401"/>
              <a:ext cx="2153154" cy="877674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1522" y="3931523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61179" y="1310055"/>
            <a:ext cx="4800357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057337" y="6152413"/>
            <a:ext cx="4521389" cy="306705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1505307448"/>
              </p:ext>
            </p:extLst>
          </p:nvPr>
        </p:nvGraphicFramePr>
        <p:xfrm>
          <a:off x="5017539" y="515772"/>
          <a:ext cx="4713890" cy="815340"/>
        </p:xfrm>
        <a:graphic>
          <a:graphicData uri="http://schemas.openxmlformats.org/drawingml/2006/table">
            <a:tbl>
              <a:tblPr/>
              <a:tblGrid>
                <a:gridCol w="98961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724274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0,17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0,17 ≤ Р &lt; 0,27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0,27 ≤ Р &lt;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1875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0,33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8875" y="2056047"/>
            <a:ext cx="4800839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3835367730"/>
              </p:ext>
            </p:extLst>
          </p:nvPr>
        </p:nvGraphicFramePr>
        <p:xfrm>
          <a:off x="5029215" y="2317516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</a:t>
                      </a:r>
                      <a:r>
                        <a:rPr lang="ru-RU" sz="9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200" y="4547404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xmlns="" id="{A749C2F8-23C3-4A95-A976-9FB1B6BA7313}"/>
              </a:ext>
            </a:extLst>
          </p:cNvPr>
          <p:cNvSpPr txBox="1"/>
          <p:nvPr/>
        </p:nvSpPr>
        <p:spPr>
          <a:xfrm>
            <a:off x="112712" y="555447"/>
            <a:ext cx="4810180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indent="176213" algn="just">
              <a:spcAft>
                <a:spcPts val="0"/>
              </a:spcAft>
            </a:pP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Рекомендации отсутствуют</a:t>
            </a: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17381</TotalTime>
  <Words>574</Words>
  <Application>Microsoft Office PowerPoint</Application>
  <PresentationFormat>Лист A4 (210x297 мм)</PresentationFormat>
  <Paragraphs>104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7" baseType="lpstr">
      <vt:lpstr>宋体</vt:lpstr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User</cp:lastModifiedBy>
  <cp:revision>2465</cp:revision>
  <cp:lastPrinted>2021-07-01T03:56:27Z</cp:lastPrinted>
  <dcterms:created xsi:type="dcterms:W3CDTF">2018-03-27T06:03:00Z</dcterms:created>
  <dcterms:modified xsi:type="dcterms:W3CDTF">2022-10-24T07:29:11Z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