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>
        <p:scale>
          <a:sx n="110" d="100"/>
          <a:sy n="110" d="100"/>
        </p:scale>
        <p:origin x="-1037" y="-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933442405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№297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октября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октября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ч. 25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юго-восточный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5-7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мороза, днем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6-8 тепла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kk-KZ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южный, юго-западный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1-3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октября,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октября 2022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загрязняющих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kk-KZ" altLang="ru-RU" sz="1200" b="1" dirty="0" smtClean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xmlns="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115750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xmlns="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xmlns="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xmlns="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xmlns="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79-83-3</a:t>
                        </a:r>
                        <a:r>
                          <a:rPr lang="kk-KZ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Нурмахамбет М.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82718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14493</TotalTime>
  <Words>562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User</cp:lastModifiedBy>
  <cp:revision>2436</cp:revision>
  <cp:lastPrinted>2021-07-01T03:56:27Z</cp:lastPrinted>
  <dcterms:created xsi:type="dcterms:W3CDTF">2018-03-27T06:03:00Z</dcterms:created>
  <dcterms:modified xsi:type="dcterms:W3CDTF">2022-10-24T05:54:08Z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