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1F1EE0-7631-467A-AAC0-9595CBCEB112}" v="1" dt="2022-10-24T08:39:11.6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E27336C0-3F29-43F6-93B4-E41E4F91DC99}"/>
    <pc:docChg chg="undo custSel modSld">
      <pc:chgData name="Moldir Kabdualieva" userId="df42278df007c026" providerId="LiveId" clId="{E27336C0-3F29-43F6-93B4-E41E4F91DC99}" dt="2022-10-23T09:17:17.087" v="106" actId="20577"/>
      <pc:docMkLst>
        <pc:docMk/>
      </pc:docMkLst>
      <pc:sldChg chg="modSp mod">
        <pc:chgData name="Moldir Kabdualieva" userId="df42278df007c026" providerId="LiveId" clId="{E27336C0-3F29-43F6-93B4-E41E4F91DC99}" dt="2022-10-23T09:16:20.677" v="40" actId="20577"/>
        <pc:sldMkLst>
          <pc:docMk/>
          <pc:sldMk cId="0" sldId="261"/>
        </pc:sldMkLst>
        <pc:spChg chg="mod">
          <ac:chgData name="Moldir Kabdualieva" userId="df42278df007c026" providerId="LiveId" clId="{E27336C0-3F29-43F6-93B4-E41E4F91DC99}" dt="2022-10-23T09:16:20.677" v="40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5:45.022" v="3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27336C0-3F29-43F6-93B4-E41E4F91DC99}" dt="2022-10-23T09:17:17.087" v="106" actId="20577"/>
        <pc:sldMkLst>
          <pc:docMk/>
          <pc:sldMk cId="334028445" sldId="265"/>
        </pc:sldMkLst>
        <pc:spChg chg="mod">
          <ac:chgData name="Moldir Kabdualieva" userId="df42278df007c026" providerId="LiveId" clId="{E27336C0-3F29-43F6-93B4-E41E4F91DC99}" dt="2022-10-23T09:17:17.087" v="106" actId="20577"/>
          <ac:spMkLst>
            <pc:docMk/>
            <pc:sldMk cId="334028445" sldId="265"/>
            <ac:spMk id="20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6:56.949" v="73" actId="20577"/>
          <ac:graphicFrameMkLst>
            <pc:docMk/>
            <pc:sldMk cId="334028445" sldId="265"/>
            <ac:graphicFrameMk id="2" creationId="{00000000-0000-0000-0000-000000000000}"/>
          </ac:graphicFrameMkLst>
        </pc:graphicFrameChg>
      </pc:sldChg>
    </pc:docChg>
  </pc:docChgLst>
  <pc:docChgLst>
    <pc:chgData name="Moldir Kabdualieva" userId="df42278df007c026" providerId="LiveId" clId="{C4E5F722-8935-43DA-94E9-1D6A13EB0021}"/>
    <pc:docChg chg="custSel modSld">
      <pc:chgData name="Moldir Kabdualieva" userId="df42278df007c026" providerId="LiveId" clId="{C4E5F722-8935-43DA-94E9-1D6A13EB0021}" dt="2022-10-16T09:06:37.475" v="7" actId="14100"/>
      <pc:docMkLst>
        <pc:docMk/>
      </pc:docMkLst>
      <pc:sldChg chg="modSp mod">
        <pc:chgData name="Moldir Kabdualieva" userId="df42278df007c026" providerId="LiveId" clId="{C4E5F722-8935-43DA-94E9-1D6A13EB0021}" dt="2022-10-16T09:06:01.682" v="2" actId="20577"/>
        <pc:sldMkLst>
          <pc:docMk/>
          <pc:sldMk cId="0" sldId="261"/>
        </pc:sldMkLst>
        <pc:spChg chg="mod">
          <ac:chgData name="Moldir Kabdualieva" userId="df42278df007c026" providerId="LiveId" clId="{C4E5F722-8935-43DA-94E9-1D6A13EB0021}" dt="2022-10-16T09:06:01.68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4E5F722-8935-43DA-94E9-1D6A13EB0021}" dt="2022-10-16T09:05:48.0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4E5F722-8935-43DA-94E9-1D6A13EB0021}" dt="2022-10-16T09:06:37.475" v="7" actId="14100"/>
        <pc:sldMkLst>
          <pc:docMk/>
          <pc:sldMk cId="334028445" sldId="265"/>
        </pc:sldMkLst>
        <pc:spChg chg="add mod">
          <ac:chgData name="Moldir Kabdualieva" userId="df42278df007c026" providerId="LiveId" clId="{C4E5F722-8935-43DA-94E9-1D6A13EB0021}" dt="2022-10-16T09:06:37.475" v="7" actId="14100"/>
          <ac:spMkLst>
            <pc:docMk/>
            <pc:sldMk cId="334028445" sldId="265"/>
            <ac:spMk id="5" creationId="{AE93607C-7D93-AECD-F2EE-2FDE1B0A26EA}"/>
          </ac:spMkLst>
        </pc:spChg>
        <pc:spChg chg="del">
          <ac:chgData name="Moldir Kabdualieva" userId="df42278df007c026" providerId="LiveId" clId="{C4E5F722-8935-43DA-94E9-1D6A13EB0021}" dt="2022-10-16T09:06:26.964" v="3" actId="478"/>
          <ac:spMkLst>
            <pc:docMk/>
            <pc:sldMk cId="334028445" sldId="265"/>
            <ac:spMk id="21" creationId="{A749C2F8-23C3-4A95-A976-9FB1B6BA7313}"/>
          </ac:spMkLst>
        </pc:spChg>
      </pc:sldChg>
    </pc:docChg>
  </pc:docChgLst>
  <pc:docChgLst>
    <pc:chgData name="Moldir Kabdualieva" userId="df42278df007c026" providerId="LiveId" clId="{701F1EE0-7631-467A-AAC0-9595CBCEB112}"/>
    <pc:docChg chg="modSld">
      <pc:chgData name="Moldir Kabdualieva" userId="df42278df007c026" providerId="LiveId" clId="{701F1EE0-7631-467A-AAC0-9595CBCEB112}" dt="2022-10-24T08:39:18.097" v="2" actId="20577"/>
      <pc:docMkLst>
        <pc:docMk/>
      </pc:docMkLst>
      <pc:sldChg chg="modSp mod">
        <pc:chgData name="Moldir Kabdualieva" userId="df42278df007c026" providerId="LiveId" clId="{701F1EE0-7631-467A-AAC0-9595CBCEB112}" dt="2022-10-24T08:39:18.097" v="2" actId="20577"/>
        <pc:sldMkLst>
          <pc:docMk/>
          <pc:sldMk cId="0" sldId="261"/>
        </pc:sldMkLst>
        <pc:spChg chg="mod">
          <ac:chgData name="Moldir Kabdualieva" userId="df42278df007c026" providerId="LiveId" clId="{701F1EE0-7631-467A-AAC0-9595CBCEB112}" dt="2022-10-24T08:39:18.097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701F1EE0-7631-467A-AAC0-9595CBCEB112}" dt="2022-10-24T08:39:11.69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516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25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24 октября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25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днем временами дождь. Ветер южный 5-10 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1-3, днем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6-8 тепла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26 октября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25 октя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26 октября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временами небольшие осадки (снег, дождь). Ветер северо-западный  5-10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2-4 мороза.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029915"/>
              </p:ext>
            </p:extLst>
          </p:nvPr>
        </p:nvGraphicFramePr>
        <p:xfrm>
          <a:off x="5095876" y="4071942"/>
          <a:ext cx="464347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678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55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14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1372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7" y="2160664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октября, </a:t>
            </a:r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26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28612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10451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77502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84516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E93607C-7D93-AECD-F2EE-2FDE1B0A26EA}"/>
              </a:ext>
            </a:extLst>
          </p:cNvPr>
          <p:cNvSpPr txBox="1"/>
          <p:nvPr/>
        </p:nvSpPr>
        <p:spPr>
          <a:xfrm>
            <a:off x="122394" y="682581"/>
            <a:ext cx="48015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екомендации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отсутствуют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13780</TotalTime>
  <Words>646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2492</cp:revision>
  <cp:lastPrinted>2021-02-03T11:37:00Z</cp:lastPrinted>
  <dcterms:created xsi:type="dcterms:W3CDTF">2018-03-27T06:03:00Z</dcterms:created>
  <dcterms:modified xsi:type="dcterms:W3CDTF">2022-10-24T08:39:20Z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