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howGuides="1">
      <p:cViewPr varScale="1">
        <p:scale>
          <a:sx n="111" d="100"/>
          <a:sy n="111" d="100"/>
        </p:scale>
        <p:origin x="-1992" y="-96"/>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a:t>
                      </a:r>
                      <a:r>
                        <a:rPr lang="ru-RU" altLang="x-none" sz="1600" b="1" i="1" dirty="0" smtClean="0">
                          <a:solidFill>
                            <a:srgbClr val="002060"/>
                          </a:solidFill>
                          <a:latin typeface="Times New Roman" panose="02020603050405020304" pitchFamily="18" charset="0"/>
                          <a:cs typeface="Times New Roman" panose="02020603050405020304" pitchFamily="18" charset="0"/>
                        </a:rPr>
                        <a:t>297</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a:t>
                      </a: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3"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 xmlns:p14="http://schemas.microsoft.com/office/powerpoint/2010/main" val="731624772"/>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 xmlns:a16="http://schemas.microsoft.com/office/drawing/2014/main" val="3583770891"/>
                    </a:ext>
                  </a:extLst>
                </a:gridCol>
                <a:gridCol w="1432949">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bl>
          </a:graphicData>
        </a:graphic>
      </p:graphicFrame>
      <p:graphicFrame>
        <p:nvGraphicFramePr>
          <p:cNvPr id="24" name="Таблица 23"/>
          <p:cNvGraphicFramePr/>
          <p:nvPr>
            <p:extLst>
              <p:ext uri="{D42A27DB-BD31-4B8C-83A1-F6EECF244321}">
                <p14:modId xmlns=""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smtClean="0">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24 </a:t>
            </a:r>
            <a:r>
              <a:rPr lang="ru-RU" altLang="ru-RU" sz="1200" b="1" dirty="0" err="1" smtClean="0">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a:t>
            </a:r>
            <a:r>
              <a:rPr lang="ru-RU" altLang="ru-RU" sz="1200" b="1" dirty="0" err="1" smtClean="0">
                <a:solidFill>
                  <a:srgbClr val="000000"/>
                </a:solidFill>
                <a:latin typeface="Times New Roman" panose="02020603050405020304" pitchFamily="18" charset="0"/>
                <a:cs typeface="Times New Roman" panose="02020603050405020304" pitchFamily="18" charset="0"/>
              </a:rPr>
              <a:t>бойынша</a:t>
            </a:r>
            <a:r>
              <a:rPr lang="kk-KZ" altLang="ru-RU" sz="1200" b="1" dirty="0" smtClean="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smtClean="0">
                <a:solidFill>
                  <a:srgbClr val="000000"/>
                </a:solidFill>
                <a:latin typeface="Times New Roman" panose="02020603050405020304" pitchFamily="18" charset="0"/>
                <a:cs typeface="Times New Roman" panose="02020603050405020304" pitchFamily="18" charset="0"/>
              </a:rPr>
              <a:t>25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қазанға арналған </a:t>
            </a:r>
            <a:r>
              <a:rPr lang="kk-KZ" altLang="ru-RU" sz="1200" b="1" dirty="0">
                <a:solidFill>
                  <a:srgbClr val="000000"/>
                </a:solidFill>
                <a:latin typeface="Times New Roman" panose="02020603050405020304" pitchFamily="18" charset="0"/>
                <a:cs typeface="Times New Roman" panose="02020603050405020304" pitchFamily="18" charset="0"/>
              </a:rPr>
              <a:t>ауа райы </a:t>
            </a:r>
            <a:r>
              <a:rPr lang="kk-KZ" altLang="ru-RU" sz="1200" b="1" dirty="0" smtClean="0">
                <a:solidFill>
                  <a:srgbClr val="000000"/>
                </a:solidFill>
                <a:latin typeface="Times New Roman" panose="02020603050405020304" pitchFamily="18" charset="0"/>
                <a:cs typeface="Times New Roman" panose="02020603050405020304" pitchFamily="18" charset="0"/>
              </a:rPr>
              <a:t>болжамы</a:t>
            </a:r>
            <a:r>
              <a:rPr lang="ru-RU" altLang="ru-RU" sz="1200" b="1" dirty="0" smtClean="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smtClean="0">
                <a:solidFill>
                  <a:srgbClr val="000000"/>
                </a:solidFill>
                <a:latin typeface="Times New Roman" panose="02020603050405020304" pitchFamily="18" charset="0"/>
                <a:cs typeface="Times New Roman" panose="02020603050405020304" pitchFamily="18" charset="0"/>
              </a:rPr>
              <a:t>24 </a:t>
            </a:r>
            <a:r>
              <a:rPr lang="ru-RU" altLang="ru-RU" sz="1200" b="1" dirty="0" err="1"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smtClean="0">
                <a:solidFill>
                  <a:srgbClr val="000000"/>
                </a:solidFill>
                <a:latin typeface="Times New Roman" panose="02020603050405020304" pitchFamily="18" charset="0"/>
                <a:cs typeface="Times New Roman" panose="02020603050405020304" pitchFamily="18" charset="0"/>
              </a:rPr>
              <a:t>20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сағаттан</a:t>
            </a:r>
            <a:r>
              <a:rPr lang="kk-KZ" altLang="ru-RU" sz="1200" b="1" dirty="0" smtClean="0">
                <a:solidFill>
                  <a:srgbClr val="000000"/>
                </a:solidFill>
                <a:latin typeface="Times New Roman" panose="02020603050405020304" pitchFamily="18" charset="0"/>
                <a:cs typeface="Times New Roman" panose="02020603050405020304" pitchFamily="18" charset="0"/>
              </a:rPr>
              <a:t> </a:t>
            </a:r>
            <a:r>
              <a:rPr lang="kk-KZ" altLang="ru-RU" sz="1200" b="1" dirty="0" smtClean="0">
                <a:solidFill>
                  <a:srgbClr val="000000"/>
                </a:solidFill>
                <a:latin typeface="Times New Roman" panose="02020603050405020304" pitchFamily="18" charset="0"/>
                <a:cs typeface="Times New Roman" panose="02020603050405020304" pitchFamily="18" charset="0"/>
              </a:rPr>
              <a:t>25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smtClean="0">
                <a:solidFill>
                  <a:srgbClr val="000000"/>
                </a:solidFill>
                <a:latin typeface="Times New Roman" panose="02020603050405020304" pitchFamily="18" charset="0"/>
                <a:cs typeface="Times New Roman" panose="02020603050405020304" pitchFamily="18" charset="0"/>
              </a:rPr>
              <a:t>20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сағатқа дейін</a:t>
            </a:r>
            <a:endParaRPr lang="ru-RU" sz="1200" b="1" dirty="0" smtClean="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smtClean="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smtClean="0">
                <a:solidFill>
                  <a:srgbClr val="000000"/>
                </a:solidFill>
                <a:latin typeface="Times New Roman" panose="02020603050405020304" pitchFamily="18" charset="0"/>
                <a:cs typeface="Times New Roman" panose="02020603050405020304" pitchFamily="18" charset="0"/>
                <a:sym typeface="+mn-ea"/>
              </a:rPr>
              <a:t>. Ж</a:t>
            </a:r>
            <a:r>
              <a:rPr lang="kk-KZ" sz="1200" dirty="0" smtClean="0">
                <a:solidFill>
                  <a:srgbClr val="000000"/>
                </a:solidFill>
                <a:latin typeface="Times New Roman" panose="02020603050405020304" pitchFamily="18" charset="0"/>
                <a:cs typeface="Times New Roman" panose="02020603050405020304" pitchFamily="18" charset="0"/>
                <a:sym typeface="+mn-ea"/>
              </a:rPr>
              <a:t>ел </a:t>
            </a:r>
            <a:r>
              <a:rPr lang="kk-KZ" sz="1200" dirty="0" smtClean="0">
                <a:solidFill>
                  <a:srgbClr val="000000"/>
                </a:solidFill>
                <a:latin typeface="Times New Roman" panose="02020603050405020304" pitchFamily="18" charset="0"/>
                <a:cs typeface="Times New Roman" panose="02020603050405020304" pitchFamily="18" charset="0"/>
                <a:sym typeface="+mn-ea"/>
              </a:rPr>
              <a:t>оң</a:t>
            </a:r>
            <a:r>
              <a:rPr lang="kk-KZ" sz="1200" dirty="0" smtClean="0">
                <a:solidFill>
                  <a:srgbClr val="000000"/>
                </a:solidFill>
                <a:latin typeface="Times New Roman" panose="02020603050405020304" pitchFamily="18" charset="0"/>
                <a:cs typeface="Times New Roman" panose="02020603050405020304" pitchFamily="18" charset="0"/>
                <a:sym typeface="+mn-ea"/>
              </a:rPr>
              <a:t>түстік-шығыстан батысқа ауысып 7-12 </a:t>
            </a:r>
            <a:r>
              <a:rPr lang="ru-RU" sz="1200" dirty="0" smtClean="0">
                <a:solidFill>
                  <a:srgbClr val="000000"/>
                </a:solidFill>
                <a:latin typeface="Times New Roman" panose="02020603050405020304" pitchFamily="18" charset="0"/>
                <a:cs typeface="Times New Roman" panose="02020603050405020304" pitchFamily="18" charset="0"/>
                <a:sym typeface="+mn-ea"/>
              </a:rPr>
              <a:t>м/с</a:t>
            </a:r>
            <a:r>
              <a:rPr lang="ru-RU"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err="1" smtClean="0">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err="1" smtClean="0">
                <a:solidFill>
                  <a:srgbClr val="000000"/>
                </a:solidFill>
                <a:latin typeface="Times New Roman" panose="02020603050405020304" pitchFamily="18" charset="0"/>
                <a:cs typeface="Times New Roman" panose="02020603050405020304" pitchFamily="18" charset="0"/>
                <a:sym typeface="+mn-ea"/>
              </a:rPr>
              <a:t>түнде </a:t>
            </a:r>
            <a:r>
              <a:rPr lang="ru-RU" sz="1200" dirty="0" smtClean="0">
                <a:solidFill>
                  <a:srgbClr val="000000"/>
                </a:solidFill>
                <a:latin typeface="Times New Roman" panose="02020603050405020304" pitchFamily="18" charset="0"/>
                <a:cs typeface="Times New Roman" panose="02020603050405020304" pitchFamily="18" charset="0"/>
                <a:sym typeface="+mn-ea"/>
              </a:rPr>
              <a:t>0-2 </a:t>
            </a:r>
            <a:r>
              <a:rPr lang="ru-RU" sz="1200" dirty="0" err="1" smtClean="0">
                <a:solidFill>
                  <a:srgbClr val="000000"/>
                </a:solidFill>
                <a:latin typeface="Times New Roman" panose="02020603050405020304" pitchFamily="18" charset="0"/>
                <a:cs typeface="Times New Roman" panose="02020603050405020304" pitchFamily="18" charset="0"/>
                <a:sym typeface="+mn-ea"/>
              </a:rPr>
              <a:t>аяз</a:t>
            </a:r>
            <a:r>
              <a:rPr lang="ru-RU"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err="1" smtClean="0">
                <a:solidFill>
                  <a:srgbClr val="000000"/>
                </a:solidFill>
                <a:latin typeface="Times New Roman" panose="02020603050405020304" pitchFamily="18" charset="0"/>
                <a:cs typeface="Times New Roman" panose="02020603050405020304" pitchFamily="18" charset="0"/>
                <a:sym typeface="+mn-ea"/>
              </a:rPr>
              <a:t>күндіз </a:t>
            </a:r>
            <a:r>
              <a:rPr lang="ru-RU" sz="1200" dirty="0" smtClean="0">
                <a:solidFill>
                  <a:srgbClr val="000000"/>
                </a:solidFill>
                <a:latin typeface="Times New Roman" panose="02020603050405020304" pitchFamily="18" charset="0"/>
                <a:cs typeface="Times New Roman" panose="02020603050405020304" pitchFamily="18" charset="0"/>
                <a:sym typeface="+mn-ea"/>
              </a:rPr>
              <a:t>11-13</a:t>
            </a:r>
            <a:r>
              <a:rPr lang="kk-KZ"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err="1" smtClean="0">
                <a:solidFill>
                  <a:srgbClr val="000000"/>
                </a:solidFill>
                <a:latin typeface="Times New Roman" panose="02020603050405020304" pitchFamily="18" charset="0"/>
                <a:cs typeface="Times New Roman" panose="02020603050405020304" pitchFamily="18" charset="0"/>
                <a:sym typeface="+mn-ea"/>
              </a:rPr>
              <a:t>жылы</a:t>
            </a:r>
            <a:r>
              <a:rPr lang="ru-RU" sz="1200" dirty="0" smtClean="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smtClean="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smtClean="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26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қазанға </a:t>
            </a:r>
          </a:p>
          <a:p>
            <a:pPr indent="182563" algn="ctr"/>
            <a:r>
              <a:rPr lang="kk-KZ" altLang="ru-RU" sz="1200" b="1" dirty="0" smtClean="0">
                <a:solidFill>
                  <a:srgbClr val="000000"/>
                </a:solidFill>
                <a:latin typeface="Times New Roman" panose="02020603050405020304" pitchFamily="18" charset="0"/>
                <a:cs typeface="Times New Roman" panose="02020603050405020304" pitchFamily="18" charset="0"/>
              </a:rPr>
              <a:t>25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smtClean="0">
                <a:solidFill>
                  <a:srgbClr val="000000"/>
                </a:solidFill>
                <a:latin typeface="Times New Roman" panose="02020603050405020304" pitchFamily="18" charset="0"/>
                <a:cs typeface="Times New Roman" panose="02020603050405020304" pitchFamily="18" charset="0"/>
              </a:rPr>
              <a:t>20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сағаттан </a:t>
            </a:r>
            <a:r>
              <a:rPr lang="ru-RU" altLang="ru-RU" sz="1200" b="1" dirty="0" smtClean="0">
                <a:solidFill>
                  <a:srgbClr val="000000"/>
                </a:solidFill>
                <a:latin typeface="Times New Roman" panose="02020603050405020304" pitchFamily="18" charset="0"/>
                <a:cs typeface="Times New Roman" panose="02020603050405020304" pitchFamily="18" charset="0"/>
              </a:rPr>
              <a:t>26 </a:t>
            </a:r>
            <a:r>
              <a:rPr lang="ru-RU" altLang="ru-RU" sz="1200" b="1" dirty="0" err="1"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smtClean="0">
                <a:solidFill>
                  <a:srgbClr val="000000"/>
                </a:solidFill>
                <a:latin typeface="Times New Roman" panose="02020603050405020304" pitchFamily="18" charset="0"/>
                <a:cs typeface="Times New Roman" panose="02020603050405020304" pitchFamily="18" charset="0"/>
              </a:rPr>
              <a:t>08 </a:t>
            </a:r>
            <a:r>
              <a:rPr lang="ru-RU" altLang="ru-RU" sz="1200" b="1" dirty="0" err="1" smtClean="0">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smtClean="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smtClean="0">
                <a:solidFill>
                  <a:srgbClr val="000000"/>
                </a:solidFill>
                <a:latin typeface="Times New Roman" panose="02020603050405020304" pitchFamily="18" charset="0"/>
                <a:cs typeface="Times New Roman" panose="02020603050405020304" pitchFamily="18" charset="0"/>
                <a:sym typeface="+mn-ea"/>
              </a:rPr>
              <a:t>Көшпелі бұлтты, </a:t>
            </a:r>
            <a:r>
              <a:rPr lang="kk-KZ" sz="1200" dirty="0" smtClean="0">
                <a:solidFill>
                  <a:srgbClr val="000000"/>
                </a:solidFill>
                <a:latin typeface="Times New Roman" panose="02020603050405020304" pitchFamily="18" charset="0"/>
                <a:cs typeface="Times New Roman" panose="02020603050405020304" pitchFamily="18" charset="0"/>
                <a:sym typeface="+mn-ea"/>
              </a:rPr>
              <a:t>түнде жаңбыр</a:t>
            </a:r>
            <a:r>
              <a:rPr lang="ru-RU"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smtClean="0">
                <a:solidFill>
                  <a:srgbClr val="000000"/>
                </a:solidFill>
                <a:latin typeface="Times New Roman" panose="02020603050405020304" pitchFamily="18" charset="0"/>
                <a:cs typeface="Times New Roman" panose="02020603050405020304" pitchFamily="18" charset="0"/>
                <a:sym typeface="+mn-ea"/>
              </a:rPr>
              <a:t>Ж</a:t>
            </a:r>
            <a:r>
              <a:rPr lang="kk-KZ" sz="1200" dirty="0" smtClean="0">
                <a:solidFill>
                  <a:srgbClr val="000000"/>
                </a:solidFill>
                <a:latin typeface="Times New Roman" panose="02020603050405020304" pitchFamily="18" charset="0"/>
                <a:cs typeface="Times New Roman" panose="02020603050405020304" pitchFamily="18" charset="0"/>
                <a:sym typeface="+mn-ea"/>
              </a:rPr>
              <a:t>ел </a:t>
            </a:r>
            <a:r>
              <a:rPr lang="kk-KZ" sz="1200" dirty="0" smtClean="0">
                <a:solidFill>
                  <a:srgbClr val="000000"/>
                </a:solidFill>
                <a:latin typeface="Times New Roman" panose="02020603050405020304" pitchFamily="18" charset="0"/>
                <a:cs typeface="Times New Roman" panose="02020603050405020304" pitchFamily="18" charset="0"/>
                <a:sym typeface="+mn-ea"/>
              </a:rPr>
              <a:t>оңтүстік-батыстан </a:t>
            </a:r>
            <a:r>
              <a:rPr lang="kk-KZ" sz="1200" dirty="0" smtClean="0">
                <a:solidFill>
                  <a:srgbClr val="000000"/>
                </a:solidFill>
                <a:latin typeface="Times New Roman" panose="02020603050405020304" pitchFamily="18" charset="0"/>
                <a:cs typeface="Times New Roman" panose="02020603050405020304" pitchFamily="18" charset="0"/>
                <a:sym typeface="+mn-ea"/>
              </a:rPr>
              <a:t>9-14</a:t>
            </a:r>
            <a:r>
              <a:rPr lang="en-US"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smtClean="0">
                <a:solidFill>
                  <a:srgbClr val="000000"/>
                </a:solidFill>
                <a:latin typeface="Times New Roman" panose="02020603050405020304" pitchFamily="18" charset="0"/>
                <a:cs typeface="Times New Roman" panose="02020603050405020304" pitchFamily="18" charset="0"/>
                <a:sym typeface="+mn-ea"/>
              </a:rPr>
              <a:t>м/с. </a:t>
            </a:r>
            <a:r>
              <a:rPr lang="ru-RU" sz="1200" dirty="0" err="1" smtClean="0">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smtClean="0">
                <a:solidFill>
                  <a:srgbClr val="000000"/>
                </a:solidFill>
                <a:latin typeface="Times New Roman" panose="02020603050405020304" pitchFamily="18" charset="0"/>
                <a:cs typeface="Times New Roman" panose="02020603050405020304" pitchFamily="18" charset="0"/>
                <a:sym typeface="+mn-ea"/>
              </a:rPr>
              <a:t> </a:t>
            </a:r>
            <a:r>
              <a:rPr lang="ru-RU" sz="1200" dirty="0" err="1" smtClean="0">
                <a:solidFill>
                  <a:srgbClr val="000000"/>
                </a:solidFill>
                <a:latin typeface="Times New Roman" panose="02020603050405020304" pitchFamily="18" charset="0"/>
                <a:cs typeface="Times New Roman" panose="02020603050405020304" pitchFamily="18" charset="0"/>
                <a:sym typeface="+mn-ea"/>
              </a:rPr>
              <a:t>түнде </a:t>
            </a:r>
            <a:r>
              <a:rPr lang="ru-RU" sz="1200" dirty="0" smtClean="0">
                <a:solidFill>
                  <a:srgbClr val="000000"/>
                </a:solidFill>
                <a:latin typeface="Times New Roman" panose="02020603050405020304" pitchFamily="18" charset="0"/>
                <a:cs typeface="Times New Roman" panose="02020603050405020304" pitchFamily="18" charset="0"/>
                <a:sym typeface="+mn-ea"/>
              </a:rPr>
              <a:t>3-5 </a:t>
            </a:r>
            <a:r>
              <a:rPr lang="ru-RU" sz="1200" dirty="0" err="1" smtClean="0">
                <a:solidFill>
                  <a:srgbClr val="000000"/>
                </a:solidFill>
                <a:latin typeface="Times New Roman" panose="02020603050405020304" pitchFamily="18" charset="0"/>
                <a:cs typeface="Times New Roman" panose="02020603050405020304" pitchFamily="18" charset="0"/>
                <a:sym typeface="+mn-ea"/>
              </a:rPr>
              <a:t>жылы</a:t>
            </a:r>
            <a:r>
              <a:rPr lang="ru-RU" sz="1200" dirty="0" smtClean="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itchFamily="18" charset="0"/>
                <a:cs typeface="Times New Roman" pitchFamily="18" charset="0"/>
              </a:rPr>
              <a:t>    </a:t>
            </a:r>
            <a:r>
              <a:rPr lang="kk-KZ" sz="1200" dirty="0" smtClean="0">
                <a:solidFill>
                  <a:schemeClr val="tx1"/>
                </a:solidFill>
                <a:latin typeface="Times New Roman" pitchFamily="18" charset="0"/>
                <a:cs typeface="Times New Roman" pitchFamily="18" charset="0"/>
              </a:rPr>
              <a:t>25 </a:t>
            </a:r>
            <a:r>
              <a:rPr lang="kk-KZ" sz="1200" dirty="0" smtClean="0">
                <a:solidFill>
                  <a:schemeClr val="tx1"/>
                </a:solidFill>
                <a:latin typeface="Times New Roman" pitchFamily="18" charset="0"/>
                <a:cs typeface="Times New Roman" pitchFamily="18" charset="0"/>
              </a:rPr>
              <a:t>қазан</a:t>
            </a:r>
            <a:r>
              <a:rPr lang="ru-RU" sz="1200" dirty="0" smtClean="0">
                <a:solidFill>
                  <a:schemeClr val="tx1"/>
                </a:solidFill>
                <a:latin typeface="Times New Roman" pitchFamily="18" charset="0"/>
                <a:cs typeface="Times New Roman" pitchFamily="18" charset="0"/>
              </a:rPr>
              <a:t>, </a:t>
            </a:r>
            <a:r>
              <a:rPr lang="ru-RU" sz="1200" dirty="0">
                <a:solidFill>
                  <a:schemeClr val="tx1"/>
                </a:solidFill>
                <a:latin typeface="Times New Roman" pitchFamily="18" charset="0"/>
                <a:cs typeface="Times New Roman" pitchFamily="18" charset="0"/>
              </a:rPr>
              <a:t>2022 </a:t>
            </a:r>
            <a:r>
              <a:rPr lang="ru-RU" sz="1200" dirty="0" err="1" smtClean="0">
                <a:solidFill>
                  <a:schemeClr val="tx1"/>
                </a:solidFill>
                <a:latin typeface="Times New Roman" pitchFamily="18" charset="0"/>
                <a:cs typeface="Times New Roman" pitchFamily="18" charset="0"/>
              </a:rPr>
              <a:t>жылдың </a:t>
            </a:r>
            <a:r>
              <a:rPr lang="ru-RU" sz="1200" dirty="0" smtClean="0">
                <a:solidFill>
                  <a:schemeClr val="tx1"/>
                </a:solidFill>
                <a:latin typeface="Times New Roman" pitchFamily="18" charset="0"/>
                <a:cs typeface="Times New Roman" pitchFamily="18" charset="0"/>
              </a:rPr>
              <a:t>26 </a:t>
            </a:r>
            <a:r>
              <a:rPr lang="ru-RU" sz="1200" dirty="0" err="1" smtClean="0">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a:t>
            </a:r>
            <a:r>
              <a:rPr lang="ru-RU" sz="1200" dirty="0" err="1" smtClean="0">
                <a:solidFill>
                  <a:schemeClr val="tx1"/>
                </a:solidFill>
                <a:latin typeface="Times New Roman" pitchFamily="18" charset="0"/>
                <a:cs typeface="Times New Roman" pitchFamily="18" charset="0"/>
              </a:rPr>
              <a:t>ыдырауына</a:t>
            </a:r>
            <a:r>
              <a:rPr lang="ru-RU" sz="1200" dirty="0" smtClean="0">
                <a:solidFill>
                  <a:schemeClr val="tx1"/>
                </a:solidFill>
                <a:latin typeface="Times New Roman" pitchFamily="18" charset="0"/>
                <a:cs typeface="Times New Roman" pitchFamily="18" charset="0"/>
              </a:rPr>
              <a:t> </a:t>
            </a:r>
            <a:r>
              <a:rPr lang="ru-RU" sz="1200" dirty="0">
                <a:solidFill>
                  <a:schemeClr val="tx1"/>
                </a:solidFill>
                <a:latin typeface="Times New Roman" pitchFamily="18" charset="0"/>
                <a:cs typeface="Times New Roman" pitchFamily="18" charset="0"/>
              </a:rPr>
              <a:t>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ru-RU" altLang="ru-RU" sz="1200" b="1" i="1" dirty="0" err="1" smtClean="0">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smtClean="0">
                <a:solidFill>
                  <a:srgbClr val="000000"/>
                </a:solidFill>
                <a:latin typeface="Times New Roman" panose="02020603050405020304" pitchFamily="18" charset="0"/>
                <a:cs typeface="Times New Roman" panose="02020603050405020304" pitchFamily="18" charset="0"/>
              </a:rPr>
              <a:t> М. </a:t>
            </a:r>
            <a:r>
              <a:rPr lang="kk-KZ" altLang="ru-RU" sz="1200" b="1" i="1" smtClean="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 xmlns:a16="http://schemas.microsoft.com/office/drawing/2014/main" val="20000"/>
                    </a:ext>
                  </a:extLst>
                </a:gridCol>
                <a:gridCol w="3015203">
                  <a:extLst>
                    <a:ext uri="{9D8B030D-6E8A-4147-A177-3AD203B41FA5}">
                      <a16:colId xmlns=""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smtClean="0">
                <a:latin typeface="Times New Roman" panose="02020603050405020304" pitchFamily="18" charset="0"/>
                <a:ea typeface="Times New Roman" panose="02020603050405020304" pitchFamily="18" charset="0"/>
              </a:rPr>
              <a:t>Филиал директоры                                                Амиралиева Г. </a:t>
            </a:r>
            <a:endParaRPr lang="kk-KZ"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smtClean="0">
                <a:latin typeface="Times New Roman" panose="02020603050405020304" pitchFamily="18" charset="0"/>
                <a:ea typeface="Times New Roman" panose="02020603050405020304" pitchFamily="18" charset="0"/>
              </a:rPr>
              <a:t>Орындаған:</a:t>
            </a:r>
            <a:r>
              <a:rPr lang="ru-RU" sz="1200" dirty="0" smtClean="0">
                <a:latin typeface="Times New Roman" panose="02020603050405020304" pitchFamily="18" charset="0"/>
                <a:ea typeface="Times New Roman" panose="02020603050405020304" pitchFamily="18" charset="0"/>
              </a:rPr>
              <a:t>                              </a:t>
            </a:r>
            <a:r>
              <a:rPr lang="ru-RU" sz="1200" dirty="0" smtClean="0">
                <a:latin typeface="Times New Roman" panose="02020603050405020304" pitchFamily="18" charset="0"/>
                <a:ea typeface="Times New Roman" panose="02020603050405020304" pitchFamily="18" charset="0"/>
              </a:rPr>
              <a:t>                     </a:t>
            </a:r>
            <a:r>
              <a:rPr lang="kk-KZ" sz="1200" dirty="0" smtClean="0">
                <a:latin typeface="Times New Roman" panose="02020603050405020304" pitchFamily="18" charset="0"/>
                <a:ea typeface="Times New Roman" panose="02020603050405020304" pitchFamily="18" charset="0"/>
              </a:rPr>
              <a:t>инженер </a:t>
            </a:r>
            <a:r>
              <a:rPr lang="kk-KZ" sz="1200" dirty="0" smtClean="0">
                <a:latin typeface="Times New Roman" panose="02020603050405020304" pitchFamily="18" charset="0"/>
                <a:ea typeface="Times New Roman" panose="02020603050405020304" pitchFamily="18" charset="0"/>
              </a:rPr>
              <a:t>Маратов М.</a:t>
            </a:r>
            <a:endParaRPr lang="kk-KZ" sz="1200" dirty="0" smtClean="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smtClean="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smtClean="0">
                <a:latin typeface="Times New Roman" panose="02020603050405020304" pitchFamily="18" charset="0"/>
                <a:ea typeface="Times New Roman" panose="02020603050405020304" pitchFamily="18" charset="0"/>
              </a:rPr>
              <a:t>24.1</a:t>
            </a:r>
            <a:r>
              <a:rPr lang="ru-RU" sz="1200" dirty="0" smtClean="0">
                <a:latin typeface="Times New Roman" panose="02020603050405020304" pitchFamily="18" charset="0"/>
                <a:ea typeface="Times New Roman" panose="02020603050405020304" pitchFamily="18" charset="0"/>
              </a:rPr>
              <a:t>0.2022 </a:t>
            </a:r>
            <a:r>
              <a:rPr lang="ru-RU" sz="1200" dirty="0">
                <a:latin typeface="Times New Roman" panose="02020603050405020304" pitchFamily="18" charset="0"/>
                <a:ea typeface="Times New Roman" panose="02020603050405020304" pitchFamily="18" charset="0"/>
              </a:rPr>
              <a:t>ж. </a:t>
            </a:r>
            <a:r>
              <a:rPr lang="kk-KZ" sz="1200" dirty="0" smtClean="0">
                <a:latin typeface="Times New Roman" panose="02020603050405020304" pitchFamily="18" charset="0"/>
                <a:ea typeface="Times New Roman" panose="02020603050405020304" pitchFamily="18" charset="0"/>
              </a:rPr>
              <a:t>11:55</a:t>
            </a:r>
            <a:r>
              <a:rPr lang="ru-RU" sz="1200" dirty="0" smtClean="0">
                <a:latin typeface="Times New Roman" panose="02020603050405020304" pitchFamily="18" charset="0"/>
                <a:ea typeface="Times New Roman" panose="02020603050405020304" pitchFamily="18" charset="0"/>
              </a:rPr>
              <a:t> </a:t>
            </a:r>
            <a:r>
              <a:rPr lang="ru-RU" sz="1200" dirty="0" smtClean="0">
                <a:latin typeface="Times New Roman" panose="02020603050405020304" pitchFamily="18" charset="0"/>
                <a:ea typeface="Times New Roman" panose="02020603050405020304" pitchFamily="18" charset="0"/>
              </a:rPr>
              <a:t>(</a:t>
            </a:r>
            <a:r>
              <a:rPr lang="ru-RU" sz="1200" dirty="0" err="1" smtClean="0">
                <a:latin typeface="Times New Roman" panose="02020603050405020304" pitchFamily="18" charset="0"/>
                <a:ea typeface="Times New Roman" panose="02020603050405020304" pitchFamily="18" charset="0"/>
              </a:rPr>
              <a:t>жергілікті</a:t>
            </a:r>
            <a:r>
              <a:rPr lang="ru-RU" sz="1200" dirty="0" smtClean="0">
                <a:latin typeface="Times New Roman" panose="02020603050405020304" pitchFamily="18" charset="0"/>
                <a:ea typeface="Times New Roman" panose="02020603050405020304" pitchFamily="18" charset="0"/>
              </a:rPr>
              <a:t> </a:t>
            </a:r>
            <a:r>
              <a:rPr lang="ru-RU" sz="1200" dirty="0" err="1" smtClean="0">
                <a:latin typeface="Times New Roman" panose="02020603050405020304" pitchFamily="18" charset="0"/>
                <a:ea typeface="Times New Roman" panose="02020603050405020304" pitchFamily="18" charset="0"/>
              </a:rPr>
              <a:t>уақыт</a:t>
            </a:r>
            <a:r>
              <a:rPr lang="ru-RU" sz="1200" dirty="0" smtClean="0">
                <a:latin typeface="Times New Roman" panose="02020603050405020304" pitchFamily="18" charset="0"/>
                <a:ea typeface="Times New Roman" panose="02020603050405020304" pitchFamily="18" charset="0"/>
              </a:rPr>
              <a:t>)</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14198</TotalTime>
  <Words>572</Words>
  <Application>Microsoft Office PowerPoint</Application>
  <PresentationFormat>Лист A4 (210x297 мм)</PresentationFormat>
  <Paragraphs>91</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Nurbek</cp:lastModifiedBy>
  <cp:revision>2487</cp:revision>
  <cp:lastPrinted>2021-07-01T07:38:07Z</cp:lastPrinted>
  <dcterms:created xsi:type="dcterms:W3CDTF">2018-03-27T06:03:00Z</dcterms:created>
  <dcterms:modified xsi:type="dcterms:W3CDTF">2022-10-24T06:51:25Z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