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-1944" y="-11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=""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=""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=""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=""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31 мая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40489208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alt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 второй половине дня дождь.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8-13 м/с. Температура 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4-6,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16-18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тепла.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2021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 по 09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26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временами сильный дождь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северо-западный 8-13, порывы 15-20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воздуха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4-6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024438" y="221455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4438" y="3286124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</a:t>
            </a:r>
            <a:r>
              <a:rPr lang="kk-KZ" alt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б/н</a:t>
            </a:r>
            <a:endParaRPr lang="kk-KZ" alt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11/1</a:t>
              </a:r>
              <a:endParaRPr lang="ru-RU" alt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Ертаева С.Ә.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=""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=""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/>
                <a:gridCol w="2017888"/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79-83-3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info@meteo.kz</a:t>
                      </a:r>
                      <a:endParaRPr lang="en-US" altLang="x-none" sz="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79-83-</a:t>
                      </a:r>
                      <a:r>
                        <a:rPr lang="ru-R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56557" y="699233"/>
            <a:ext cx="4810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=""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12921</TotalTime>
  <Words>642</Words>
  <Application>Microsoft Office PowerPoint</Application>
  <PresentationFormat>Лист A4 (210x297 мм)</PresentationFormat>
  <Paragraphs>111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Казгидромет</cp:lastModifiedBy>
  <cp:revision>2415</cp:revision>
  <cp:lastPrinted>2021-07-01T03:56:27Z</cp:lastPrinted>
  <dcterms:created xsi:type="dcterms:W3CDTF">2018-03-27T06:03:00Z</dcterms:created>
  <dcterms:modified xsi:type="dcterms:W3CDTF">2022-10-24T07:03:20Z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