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349" y="-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8559283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Балхаш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25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северо-восточный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 переходом на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юго-восточный 5-10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м/с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 Температура воздуха ночью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3-5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мороза, днем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6-8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kk-KZ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юго-восточный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0-2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25 октября,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 2022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Балхаш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24 октября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=""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763808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=""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=""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=""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=""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=""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kk-KZ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Нурмахамбет М.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38785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14651</TotalTime>
  <Words>615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2431</cp:revision>
  <cp:lastPrinted>2021-07-01T03:56:27Z</cp:lastPrinted>
  <dcterms:created xsi:type="dcterms:W3CDTF">2018-03-27T06:03:00Z</dcterms:created>
  <dcterms:modified xsi:type="dcterms:W3CDTF">2022-10-24T05:57:59Z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