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3" d="100"/>
          <a:sy n="63" d="100"/>
        </p:scale>
        <p:origin x="13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6A1B1BA-805A-4600-8E42-AEEC40D80131}"/>
    <pc:docChg chg="modSld">
      <pc:chgData name="Moldir Kabdualieva" userId="df42278df007c026" providerId="LiveId" clId="{D6A1B1BA-805A-4600-8E42-AEEC40D80131}" dt="2022-10-23T08:59:08.570" v="41"/>
      <pc:docMkLst>
        <pc:docMk/>
      </pc:docMkLst>
      <pc:sldChg chg="modSp mod">
        <pc:chgData name="Moldir Kabdualieva" userId="df42278df007c026" providerId="LiveId" clId="{D6A1B1BA-805A-4600-8E42-AEEC40D80131}" dt="2022-10-23T08:58:26.074" v="40" actId="20577"/>
        <pc:sldMkLst>
          <pc:docMk/>
          <pc:sldMk cId="0" sldId="261"/>
        </pc:sldMkLst>
        <pc:graphicFrameChg chg="modGraphic">
          <ac:chgData name="Moldir Kabdualieva" userId="df42278df007c026" providerId="LiveId" clId="{D6A1B1BA-805A-4600-8E42-AEEC40D80131}" dt="2022-10-23T08:58:26.074" v="40" actId="20577"/>
          <ac:graphicFrameMkLst>
            <pc:docMk/>
            <pc:sldMk cId="0" sldId="261"/>
            <ac:graphicFrameMk id="15" creationId="{94CC0974-E1E4-47F3-9A8B-49A879A3B96B}"/>
          </ac:graphicFrameMkLst>
        </pc:graphicFrameChg>
      </pc:sldChg>
      <pc:sldChg chg="modSp mod">
        <pc:chgData name="Moldir Kabdualieva" userId="df42278df007c026" providerId="LiveId" clId="{D6A1B1BA-805A-4600-8E42-AEEC40D80131}" dt="2022-10-23T08:59:08.570" v="41"/>
        <pc:sldMkLst>
          <pc:docMk/>
          <pc:sldMk cId="334028445" sldId="265"/>
        </pc:sldMkLst>
        <pc:spChg chg="mod">
          <ac:chgData name="Moldir Kabdualieva" userId="df42278df007c026" providerId="LiveId" clId="{D6A1B1BA-805A-4600-8E42-AEEC40D80131}" dt="2022-10-23T08:59:08.570" v="4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66423848"/>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23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23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03154558"/>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24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23 қазанда с. 21-ден. 24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kern="1400" dirty="0">
                <a:solidFill>
                  <a:srgbClr val="000000"/>
                </a:solidFill>
                <a:latin typeface="Times New Roman" panose="02020603050405020304" pitchFamily="18" charset="0"/>
                <a:ea typeface="Times New Roman" panose="02020603050405020304" pitchFamily="18" charset="0"/>
              </a:rPr>
              <a:t>        Жауын-шашынсыз. Оңтүстік-батыстан жел соғады, күші 9-14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1-3 аяз, күндіз 2-4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25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24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25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Оңтүстік-батыстан</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a:solidFill>
                  <a:srgbClr val="000000"/>
                </a:solidFill>
                <a:latin typeface="Times New Roman" panose="02020603050405020304" pitchFamily="18" charset="0"/>
                <a:cs typeface="Times New Roman" panose="02020603050405020304" pitchFamily="18" charset="0"/>
              </a:rPr>
              <a:t> 0-2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24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азаннан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25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17630</TotalTime>
  <Words>598</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2904</cp:revision>
  <cp:lastPrinted>2022-05-31T05:49:59Z</cp:lastPrinted>
  <dcterms:created xsi:type="dcterms:W3CDTF">2018-03-27T06:03:00Z</dcterms:created>
  <dcterms:modified xsi:type="dcterms:W3CDTF">2022-10-23T08:59:12Z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