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10658D2-59D4-4F85-ABA3-0D7390D405DE}"/>
    <pc:docChg chg="modSld">
      <pc:chgData name="Moldir Kabdualieva" userId="df42278df007c026" providerId="LiveId" clId="{010658D2-59D4-4F85-ABA3-0D7390D405DE}" dt="2022-10-23T08:55:56.956" v="43"/>
      <pc:docMkLst>
        <pc:docMk/>
      </pc:docMkLst>
      <pc:sldChg chg="modSp mod">
        <pc:chgData name="Moldir Kabdualieva" userId="df42278df007c026" providerId="LiveId" clId="{010658D2-59D4-4F85-ABA3-0D7390D405DE}" dt="2022-10-23T08:55:23.094" v="42" actId="20577"/>
        <pc:sldMkLst>
          <pc:docMk/>
          <pc:sldMk cId="0" sldId="261"/>
        </pc:sldMkLst>
        <pc:spChg chg="mod">
          <ac:chgData name="Moldir Kabdualieva" userId="df42278df007c026" providerId="LiveId" clId="{010658D2-59D4-4F85-ABA3-0D7390D405DE}" dt="2022-10-23T08:55:18.136" v="38" actId="20577"/>
          <ac:spMkLst>
            <pc:docMk/>
            <pc:sldMk cId="0" sldId="261"/>
            <ac:spMk id="14" creationId="{00000000-0000-0000-0000-000000000000}"/>
          </ac:spMkLst>
        </pc:spChg>
        <pc:graphicFrameChg chg="modGraphic">
          <ac:chgData name="Moldir Kabdualieva" userId="df42278df007c026" providerId="LiveId" clId="{010658D2-59D4-4F85-ABA3-0D7390D405DE}" dt="2022-10-23T08:55:23.094" v="42" actId="20577"/>
          <ac:graphicFrameMkLst>
            <pc:docMk/>
            <pc:sldMk cId="0" sldId="261"/>
            <ac:graphicFrameMk id="19" creationId="{00000000-0000-0000-0000-000000000000}"/>
          </ac:graphicFrameMkLst>
        </pc:graphicFrameChg>
        <pc:graphicFrameChg chg="modGraphic">
          <ac:chgData name="Moldir Kabdualieva" userId="df42278df007c026" providerId="LiveId" clId="{010658D2-59D4-4F85-ABA3-0D7390D405DE}" dt="2022-10-23T08:54:46.920" v="36" actId="20577"/>
          <ac:graphicFrameMkLst>
            <pc:docMk/>
            <pc:sldMk cId="0" sldId="261"/>
            <ac:graphicFrameMk id="23" creationId="{94CC0974-E1E4-47F3-9A8B-49A879A3B96B}"/>
          </ac:graphicFrameMkLst>
        </pc:graphicFrameChg>
      </pc:sldChg>
      <pc:sldChg chg="modSp mod">
        <pc:chgData name="Moldir Kabdualieva" userId="df42278df007c026" providerId="LiveId" clId="{010658D2-59D4-4F85-ABA3-0D7390D405DE}" dt="2022-10-23T08:55:56.956" v="43"/>
        <pc:sldMkLst>
          <pc:docMk/>
          <pc:sldMk cId="334028445" sldId="265"/>
        </pc:sldMkLst>
        <pc:spChg chg="mod">
          <ac:chgData name="Moldir Kabdualieva" userId="df42278df007c026" providerId="LiveId" clId="{010658D2-59D4-4F85-ABA3-0D7390D405DE}" dt="2022-10-23T08:55:56.956" v="43"/>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65787750"/>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296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23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24</a:t>
            </a:r>
            <a:r>
              <a:rPr lang="kk-KZ" sz="1200" b="1" dirty="0">
                <a:latin typeface="Times New Roman" panose="02020603050405020304" pitchFamily="18" charset="0"/>
                <a:cs typeface="Times New Roman" panose="02020603050405020304" pitchFamily="18" charset="0"/>
              </a:rPr>
              <a:t> қазанға</a:t>
            </a:r>
          </a:p>
          <a:p>
            <a:pPr lvl="0" algn="ctr"/>
            <a:endParaRPr lang="kk-KZ" sz="1200" b="1" dirty="0">
              <a:latin typeface="Times New Roman" panose="02020603050405020304" pitchFamily="18" charset="0"/>
              <a:cs typeface="Times New Roman" panose="02020603050405020304" pitchFamily="18" charset="0"/>
            </a:endParaRPr>
          </a:p>
          <a:p>
            <a:pPr lvl="0" algn="ctr"/>
            <a:r>
              <a:rPr lang="kk-KZ" altLang="ru-RU" sz="1200" b="1" dirty="0">
                <a:latin typeface="Times New Roman" panose="02020603050405020304" pitchFamily="18" charset="0"/>
                <a:cs typeface="Times New Roman" panose="02020603050405020304" pitchFamily="18" charset="0"/>
              </a:rPr>
              <a:t>   23 қазан 2022 ж. сағ. 21-ден 24</a:t>
            </a:r>
            <a:r>
              <a:rPr lang="kk-KZ" sz="1200" b="1" dirty="0">
                <a:latin typeface="Times New Roman" panose="02020603050405020304" pitchFamily="18" charset="0"/>
                <a:cs typeface="Times New Roman" panose="02020603050405020304" pitchFamily="18" charset="0"/>
              </a:rPr>
              <a:t> қазанға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a:latin typeface="Times New Roman" panose="02020603050405020304" pitchFamily="18" charset="0"/>
                <a:cs typeface="Times New Roman" panose="02020603050405020304" pitchFamily="18" charset="0"/>
              </a:rPr>
              <a:t>Жауын-шашынсыз.</a:t>
            </a:r>
            <a:r>
              <a:rPr lang="ru-RU" sz="1200" dirty="0"/>
              <a:t> </a:t>
            </a:r>
            <a:r>
              <a:rPr lang="kk-KZ" sz="1200" dirty="0">
                <a:latin typeface="Times New Roman" panose="02020603050405020304" pitchFamily="18" charset="0"/>
                <a:cs typeface="Times New Roman" panose="02020603050405020304" pitchFamily="18" charset="0"/>
              </a:rPr>
              <a:t>Оңтүстік-батыстан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күндіз </a:t>
            </a:r>
            <a:r>
              <a:rPr lang="ru-RU" sz="1200" dirty="0" err="1">
                <a:latin typeface="Times New Roman" panose="02020603050405020304" pitchFamily="18" charset="0"/>
                <a:cs typeface="Times New Roman" panose="02020603050405020304" pitchFamily="18" charset="0"/>
              </a:rPr>
              <a:t>екпіні</a:t>
            </a:r>
            <a:r>
              <a:rPr lang="ru-RU" sz="1200" dirty="0">
                <a:latin typeface="Times New Roman" panose="02020603050405020304" pitchFamily="18" charset="0"/>
                <a:cs typeface="Times New Roman" panose="02020603050405020304" pitchFamily="18" charset="0"/>
              </a:rPr>
              <a:t> 15-20 м/с</a:t>
            </a:r>
            <a:r>
              <a:rPr lang="kk-KZ" sz="1200" dirty="0">
                <a:latin typeface="Times New Roman" panose="02020603050405020304" pitchFamily="18" charset="0"/>
                <a:cs typeface="Times New Roman" panose="02020603050405020304" pitchFamily="18" charset="0"/>
              </a:rPr>
              <a:t>. Ауа температурасы түнде 3-5 градус аяз, күндіз 4-6 градус жылы.</a:t>
            </a:r>
          </a:p>
          <a:p>
            <a:pPr lvl="0" algn="ctr"/>
            <a:r>
              <a:rPr lang="kk-KZ" sz="1200" b="1" dirty="0">
                <a:latin typeface="Times New Roman" panose="02020603050405020304" pitchFamily="18" charset="0"/>
                <a:cs typeface="Times New Roman" panose="02020603050405020304" pitchFamily="18" charset="0"/>
              </a:rPr>
              <a:t>2022 жылғы 25 қазанға</a:t>
            </a:r>
          </a:p>
          <a:p>
            <a:pPr lvl="0" algn="ctr"/>
            <a:r>
              <a:rPr lang="kk-KZ" sz="1200" b="1" dirty="0">
                <a:latin typeface="Times New Roman" panose="02020603050405020304" pitchFamily="18" charset="0"/>
                <a:cs typeface="Times New Roman" panose="02020603050405020304" pitchFamily="18" charset="0"/>
              </a:rPr>
              <a:t> 24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25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Күндіз </a:t>
            </a:r>
            <a:r>
              <a:rPr lang="ru-RU" sz="1200">
                <a:latin typeface="Times New Roman" panose="02020603050405020304" pitchFamily="18" charset="0"/>
                <a:cs typeface="Times New Roman" panose="02020603050405020304" pitchFamily="18" charset="0"/>
              </a:rPr>
              <a:t>жауын-шашын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О</a:t>
            </a:r>
            <a:r>
              <a:rPr lang="kk-KZ" sz="1200" dirty="0">
                <a:latin typeface="Times New Roman" panose="02020603050405020304" pitchFamily="18" charset="0"/>
                <a:cs typeface="Times New Roman" panose="02020603050405020304" pitchFamily="18" charset="0"/>
              </a:rPr>
              <a:t>ң</a:t>
            </a:r>
            <a:r>
              <a:rPr lang="ru-RU" sz="1200" dirty="0" err="1">
                <a:latin typeface="Times New Roman" panose="02020603050405020304" pitchFamily="18" charset="0"/>
                <a:cs typeface="Times New Roman" panose="02020603050405020304" pitchFamily="18" charset="0"/>
              </a:rPr>
              <a:t>түстік-батыстан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 </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a:t>
            </a:r>
            <a:r>
              <a:rPr lang="ru-RU" sz="1200" dirty="0" err="1">
                <a:latin typeface="Times New Roman" panose="02020603050405020304" pitchFamily="18" charset="0"/>
                <a:cs typeface="Times New Roman" panose="02020603050405020304" pitchFamily="18" charset="0"/>
              </a:rPr>
              <a:t>екпіні</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2-4 градус аяз</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625885064"/>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612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24, 2022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25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14815</TotalTime>
  <Words>607</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2544</cp:revision>
  <cp:lastPrinted>2021-07-01T07:38:07Z</cp:lastPrinted>
  <dcterms:created xsi:type="dcterms:W3CDTF">2018-03-27T06:03:00Z</dcterms:created>
  <dcterms:modified xsi:type="dcterms:W3CDTF">2022-10-23T08:56:05Z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