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606C410-B9B9-4258-8F19-306376B89567}"/>
    <pc:docChg chg="modSld">
      <pc:chgData name="Moldir Kabdualieva" userId="df42278df007c026" providerId="LiveId" clId="{5606C410-B9B9-4258-8F19-306376B89567}" dt="2022-10-23T09:43:54.862" v="73"/>
      <pc:docMkLst>
        <pc:docMk/>
      </pc:docMkLst>
      <pc:sldChg chg="modSp mod">
        <pc:chgData name="Moldir Kabdualieva" userId="df42278df007c026" providerId="LiveId" clId="{5606C410-B9B9-4258-8F19-306376B89567}" dt="2022-10-23T09:43:26.248" v="72" actId="20577"/>
        <pc:sldMkLst>
          <pc:docMk/>
          <pc:sldMk cId="0" sldId="261"/>
        </pc:sldMkLst>
        <pc:spChg chg="mod">
          <ac:chgData name="Moldir Kabdualieva" userId="df42278df007c026" providerId="LiveId" clId="{5606C410-B9B9-4258-8F19-306376B89567}" dt="2022-10-23T09:43:18.208" v="70" actId="20577"/>
          <ac:spMkLst>
            <pc:docMk/>
            <pc:sldMk cId="0" sldId="261"/>
            <ac:spMk id="14" creationId="{00000000-0000-0000-0000-000000000000}"/>
          </ac:spMkLst>
        </pc:spChg>
        <pc:graphicFrameChg chg="modGraphic">
          <ac:chgData name="Moldir Kabdualieva" userId="df42278df007c026" providerId="LiveId" clId="{5606C410-B9B9-4258-8F19-306376B89567}" dt="2022-10-23T09:43:26.248" v="72" actId="20577"/>
          <ac:graphicFrameMkLst>
            <pc:docMk/>
            <pc:sldMk cId="0" sldId="261"/>
            <ac:graphicFrameMk id="19" creationId="{00000000-0000-0000-0000-000000000000}"/>
          </ac:graphicFrameMkLst>
        </pc:graphicFrameChg>
        <pc:graphicFrameChg chg="modGraphic">
          <ac:chgData name="Moldir Kabdualieva" userId="df42278df007c026" providerId="LiveId" clId="{5606C410-B9B9-4258-8F19-306376B89567}" dt="2022-10-23T09:42:25.261" v="41" actId="20577"/>
          <ac:graphicFrameMkLst>
            <pc:docMk/>
            <pc:sldMk cId="0" sldId="261"/>
            <ac:graphicFrameMk id="23" creationId="{94CC0974-E1E4-47F3-9A8B-49A879A3B96B}"/>
          </ac:graphicFrameMkLst>
        </pc:graphicFrameChg>
      </pc:sldChg>
      <pc:sldChg chg="modSp mod">
        <pc:chgData name="Moldir Kabdualieva" userId="df42278df007c026" providerId="LiveId" clId="{5606C410-B9B9-4258-8F19-306376B89567}" dt="2022-10-23T09:43:54.862" v="73"/>
        <pc:sldMkLst>
          <pc:docMk/>
          <pc:sldMk cId="334028445" sldId="265"/>
        </pc:sldMkLst>
        <pc:spChg chg="mod">
          <ac:chgData name="Moldir Kabdualieva" userId="df42278df007c026" providerId="LiveId" clId="{5606C410-B9B9-4258-8F19-306376B89567}" dt="2022-10-23T09:43:54.862" v="73"/>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880941433"/>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296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23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2677656"/>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24</a:t>
            </a:r>
            <a:r>
              <a:rPr lang="kk-KZ" altLang="ru-RU" sz="1200" b="1" dirty="0">
                <a:latin typeface="Times New Roman" pitchFamily="18" charset="0"/>
                <a:cs typeface="Times New Roman" pitchFamily="18" charset="0"/>
              </a:rPr>
              <a:t> қазанға </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spcBef>
                <a:spcPts val="0"/>
              </a:spcBef>
              <a:defRPr/>
            </a:pPr>
            <a:endParaRPr lang="ru-RU" altLang="ru-RU" sz="1200" b="1" dirty="0">
              <a:latin typeface="Times New Roman" panose="02020603050405020304" pitchFamily="18" charset="0"/>
              <a:cs typeface="Times New Roman" panose="02020603050405020304" pitchFamily="18" charset="0"/>
            </a:endParaRPr>
          </a:p>
          <a:p>
            <a:pPr algn="ctr">
              <a:spcBef>
                <a:spcPts val="0"/>
              </a:spcBef>
              <a:defRPr/>
            </a:pPr>
            <a:r>
              <a:rPr lang="kk-KZ" altLang="ru-RU" sz="1200" b="1" dirty="0">
                <a:latin typeface="Times New Roman" pitchFamily="18" charset="0"/>
                <a:cs typeface="Times New Roman" pitchFamily="18" charset="0"/>
              </a:rPr>
              <a:t>23 қазан 2022 ж.</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24</a:t>
            </a:r>
            <a:r>
              <a:rPr lang="kk-KZ" altLang="ru-RU" sz="1200" b="1" dirty="0">
                <a:latin typeface="Times New Roman" pitchFamily="18" charset="0"/>
                <a:cs typeface="Times New Roman" pitchFamily="18" charset="0"/>
              </a:rPr>
              <a:t> қазан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endParaRPr lang="ru-RU" altLang="ru-RU" sz="1200" b="1" dirty="0">
              <a:latin typeface="Times New Roman" panose="02020603050405020304" pitchFamily="18" charset="0"/>
              <a:cs typeface="Times New Roman" panose="02020603050405020304" pitchFamily="18" charset="0"/>
            </a:endParaRPr>
          </a:p>
          <a:p>
            <a:pPr indent="182563" algn="just">
              <a:defRPr/>
            </a:pPr>
            <a:r>
              <a:rPr lang="kk-KZ" sz="1200" dirty="0">
                <a:latin typeface="Times New Roman" panose="02020603050405020304" pitchFamily="18" charset="0"/>
                <a:cs typeface="Times New Roman" panose="02020603050405020304" pitchFamily="18" charset="0"/>
              </a:rPr>
              <a:t>Көшпелі бұлтты, жауын-шашынсыз. Көктайғақ. Оңтүстік-батыстан жел 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a:t>
            </a:r>
            <a:r>
              <a:rPr lang="ru-RU" sz="1200" dirty="0">
                <a:latin typeface="Times New Roman" pitchFamily="18" charset="0"/>
                <a:cs typeface="Times New Roman" pitchFamily="18" charset="0"/>
              </a:rPr>
              <a:t> </a:t>
            </a:r>
            <a:r>
              <a:rPr lang="kk-KZ" sz="1200" dirty="0">
                <a:latin typeface="Times New Roman" pitchFamily="18" charset="0"/>
                <a:cs typeface="Times New Roman" pitchFamily="18" charset="0"/>
              </a:rPr>
              <a:t>9-14, екпіні 15-20 м/с. Ауаның температурасы түнде 6-8 градус аяз, күндіз 0-2 градус </a:t>
            </a:r>
            <a:r>
              <a:rPr lang="ru-RU" sz="1200" dirty="0" err="1">
                <a:latin typeface="Times New Roman" pitchFamily="18" charset="0"/>
                <a:cs typeface="Times New Roman" pitchFamily="18" charset="0"/>
              </a:rPr>
              <a:t>жылы</a:t>
            </a:r>
            <a:r>
              <a:rPr lang="ru-RU" sz="1200" dirty="0">
                <a:latin typeface="Times New Roman" pitchFamily="18" charset="0"/>
                <a:cs typeface="Times New Roman" pitchFamily="18" charset="0"/>
              </a:rPr>
              <a:t>. </a:t>
            </a:r>
          </a:p>
          <a:p>
            <a:pPr indent="182563" algn="just">
              <a:defRPr/>
            </a:pPr>
            <a:endParaRPr lang="ru-RU" sz="1200" dirty="0">
              <a:latin typeface="Times New Roman" pitchFamily="18" charset="0"/>
              <a:cs typeface="Times New Roman" pitchFamily="18" charset="0"/>
            </a:endParaRPr>
          </a:p>
          <a:p>
            <a:pPr indent="182563" algn="ctr">
              <a:spcBef>
                <a:spcPts val="0"/>
              </a:spcBef>
              <a:defRPr/>
            </a:pPr>
            <a:r>
              <a:rPr lang="ru-RU" altLang="ru-RU" sz="1200" b="1" dirty="0">
                <a:latin typeface="Times New Roman" pitchFamily="18" charset="0"/>
                <a:cs typeface="Times New Roman" pitchFamily="18" charset="0"/>
              </a:rPr>
              <a:t>2022 </a:t>
            </a:r>
            <a:r>
              <a:rPr lang="ru-RU" altLang="ru-RU" sz="1200" b="1" dirty="0" err="1">
                <a:latin typeface="Times New Roman" pitchFamily="18" charset="0"/>
                <a:cs typeface="Times New Roman" pitchFamily="18" charset="0"/>
              </a:rPr>
              <a:t>жылғы </a:t>
            </a:r>
            <a:r>
              <a:rPr lang="ru-RU" altLang="ru-RU" sz="1200" b="1" dirty="0">
                <a:latin typeface="Times New Roman" pitchFamily="18" charset="0"/>
                <a:cs typeface="Times New Roman" pitchFamily="18" charset="0"/>
              </a:rPr>
              <a:t>25</a:t>
            </a:r>
            <a:r>
              <a:rPr lang="kk-KZ" altLang="ru-RU" sz="1200" b="1" dirty="0">
                <a:latin typeface="Times New Roman" pitchFamily="18" charset="0"/>
                <a:cs typeface="Times New Roman" pitchFamily="18" charset="0"/>
              </a:rPr>
              <a:t> қазанға</a:t>
            </a:r>
            <a:endParaRPr lang="ru-RU" altLang="ru-RU" sz="1200" b="1" dirty="0">
              <a:latin typeface="Times New Roman" pitchFamily="18" charset="0"/>
              <a:cs typeface="Times New Roman" pitchFamily="18" charset="0"/>
            </a:endParaRPr>
          </a:p>
          <a:p>
            <a:pPr indent="182563" algn="ctr">
              <a:spcBef>
                <a:spcPts val="0"/>
              </a:spcBef>
              <a:defRPr/>
            </a:pPr>
            <a:r>
              <a:rPr lang="kk-KZ" sz="1200" b="1" dirty="0">
                <a:latin typeface="Times New Roman" panose="02020603050405020304" pitchFamily="18" charset="0"/>
                <a:cs typeface="Times New Roman" panose="02020603050405020304" pitchFamily="18" charset="0"/>
              </a:rPr>
              <a:t>24 қазан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25</a:t>
            </a:r>
            <a:r>
              <a:rPr lang="kk-KZ" sz="1200" b="1" dirty="0">
                <a:latin typeface="Times New Roman" panose="02020603050405020304" pitchFamily="18" charset="0"/>
                <a:cs typeface="Times New Roman" panose="02020603050405020304" pitchFamily="18" charset="0"/>
              </a:rPr>
              <a:t> қазан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endParaRPr lang="ru-RU" sz="1200" b="1" dirty="0">
              <a:latin typeface="Times New Roman" panose="02020603050405020304" pitchFamily="18" charset="0"/>
              <a:cs typeface="Times New Roman" panose="02020603050405020304" pitchFamily="18" charset="0"/>
            </a:endParaRPr>
          </a:p>
          <a:p>
            <a:pPr indent="182563" algn="just">
              <a:defRPr/>
            </a:pPr>
            <a:r>
              <a:rPr lang="kk-KZ" sz="1200" dirty="0">
                <a:latin typeface="Times New Roman" panose="02020603050405020304" pitchFamily="18" charset="0"/>
                <a:cs typeface="Times New Roman" panose="02020603050405020304" pitchFamily="18" charset="0"/>
              </a:rPr>
              <a:t>Көшпелі бұлтты, жауын-шашын. Оңтүстік-</a:t>
            </a:r>
            <a:r>
              <a:rPr lang="ru-RU" sz="1200" dirty="0" err="1">
                <a:latin typeface="Times New Roman" pitchFamily="18" charset="0"/>
                <a:cs typeface="Times New Roman" pitchFamily="18" charset="0"/>
              </a:rPr>
              <a:t>батыстан</a:t>
            </a:r>
            <a:r>
              <a:rPr lang="ru-RU" sz="1200" dirty="0">
                <a:latin typeface="Times New Roman" pitchFamily="18" charset="0"/>
                <a:cs typeface="Times New Roman" pitchFamily="18" charset="0"/>
              </a:rPr>
              <a:t> </a:t>
            </a:r>
            <a:r>
              <a:rPr lang="kk-KZ" sz="1200" dirty="0">
                <a:latin typeface="Times New Roman" panose="02020603050405020304" pitchFamily="18" charset="0"/>
                <a:cs typeface="Times New Roman" panose="02020603050405020304" pitchFamily="18" charset="0"/>
              </a:rPr>
              <a:t>жел соғады, күші 9-14 м/с. Ауаның температурасы 3-5 градус аяз.</a:t>
            </a: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11460815"/>
              </p:ext>
            </p:extLst>
          </p:nvPr>
        </p:nvGraphicFramePr>
        <p:xfrm>
          <a:off x="5024438" y="4357694"/>
          <a:ext cx="4667576" cy="1859280"/>
        </p:xfrm>
        <a:graphic>
          <a:graphicData uri="http://schemas.openxmlformats.org/drawingml/2006/table">
            <a:tbl>
              <a:tblPr firstRow="1" bandRow="1">
                <a:tableStyleId>{5C22544A-7EE6-4342-B048-85BDC9FD1C3A}</a:tableStyleId>
              </a:tblPr>
              <a:tblGrid>
                <a:gridCol w="1800770">
                  <a:extLst>
                    <a:ext uri="{9D8B030D-6E8A-4147-A177-3AD203B41FA5}">
                      <a16:colId xmlns:a16="http://schemas.microsoft.com/office/drawing/2014/main" val="3583770891"/>
                    </a:ext>
                  </a:extLst>
                </a:gridCol>
                <a:gridCol w="1428237">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29378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87</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0,5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115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0,4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0,001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282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49</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26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857628"/>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23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5024438" y="2714620"/>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сейілуіне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5" name="TextBox 13"/>
          <p:cNvSpPr txBox="1">
            <a:spLocks noChangeArrowheads="1"/>
          </p:cNvSpPr>
          <p:nvPr/>
        </p:nvSpPr>
        <p:spPr bwMode="hidden">
          <a:xfrm>
            <a:off x="5024438" y="3571876"/>
            <a:ext cx="4643470" cy="261610"/>
          </a:xfrm>
          <a:prstGeom prst="rect">
            <a:avLst/>
          </a:prstGeom>
          <a:solidFill>
            <a:srgbClr val="92D050"/>
          </a:solidFill>
          <a:ln w="38100" algn="ctr">
            <a:solidFill>
              <a:schemeClr val="bg1"/>
            </a:solidFill>
            <a:miter lim="800000"/>
            <a:headEnd/>
            <a:tailEnd/>
          </a:ln>
          <a:effectLst>
            <a:outerShdw dist="20000" dir="5400000" rotWithShape="0">
              <a:srgbClr val="000000">
                <a:alpha val="37999"/>
              </a:srgbClr>
            </a:outerShdw>
          </a:effectLst>
        </p:spPr>
        <p:txBody>
          <a:bodyPr wrap="square">
            <a:spAutoFit/>
          </a:bodyPr>
          <a:lstStyle/>
          <a:p>
            <a:pPr algn="ctr" eaLnBrk="1" hangingPunct="1">
              <a:buFont typeface="Arial" pitchFamily="34" charset="0"/>
              <a:buNone/>
              <a:defRPr/>
            </a:pPr>
            <a:r>
              <a:rPr lang="ru-RU" altLang="ru-RU" sz="1100" dirty="0">
                <a:latin typeface="Times New Roman" pitchFamily="18" charset="0"/>
                <a:cs typeface="Times New Roman" pitchFamily="18" charset="0"/>
              </a:rPr>
              <a:t>1, 2, 3 </a:t>
            </a:r>
            <a:r>
              <a:rPr lang="ru-RU" altLang="ru-RU" sz="1100" dirty="0" err="1">
                <a:latin typeface="Times New Roman" pitchFamily="18" charset="0"/>
                <a:cs typeface="Times New Roman" pitchFamily="18" charset="0"/>
              </a:rPr>
              <a:t>дәрежелі </a:t>
            </a:r>
            <a:r>
              <a:rPr lang="ru-RU" altLang="ru-RU" sz="1100" dirty="0">
                <a:latin typeface="Times New Roman" pitchFamily="18" charset="0"/>
                <a:cs typeface="Times New Roman" pitchFamily="18" charset="0"/>
              </a:rPr>
              <a:t>ҚМЖ </a:t>
            </a:r>
            <a:r>
              <a:rPr lang="ru-RU" altLang="ru-RU" sz="1100" dirty="0" err="1">
                <a:latin typeface="Times New Roman" pitchFamily="18" charset="0"/>
                <a:cs typeface="Times New Roman" pitchFamily="18" charset="0"/>
              </a:rPr>
              <a:t>ескертуі</a:t>
            </a:r>
            <a:r>
              <a:rPr lang="ru-RU" altLang="ru-RU" sz="1100" dirty="0">
                <a:latin typeface="Times New Roman" pitchFamily="18" charset="0"/>
                <a:cs typeface="Times New Roman" pitchFamily="18" charset="0"/>
              </a:rPr>
              <a:t> </a:t>
            </a:r>
            <a:r>
              <a:rPr lang="ru-RU" altLang="ru-RU" sz="1100" dirty="0" err="1">
                <a:latin typeface="Times New Roman" pitchFamily="18" charset="0"/>
                <a:cs typeface="Times New Roman" pitchFamily="18" charset="0"/>
              </a:rPr>
              <a:t>жоқ</a:t>
            </a:r>
            <a:endParaRPr lang="ru-RU" altLang="ru-RU" sz="11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79163" y="4386751"/>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13600</TotalTime>
  <Words>585</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2352</cp:revision>
  <cp:lastPrinted>2021-07-01T07:38:07Z</cp:lastPrinted>
  <dcterms:created xsi:type="dcterms:W3CDTF">2018-03-27T06:03:00Z</dcterms:created>
  <dcterms:modified xsi:type="dcterms:W3CDTF">2022-10-23T09:43:58Z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