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22599-46DE-41F2-829A-01B70F7D1655}" v="1" dt="2022-10-23T09:02:10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D822599-46DE-41F2-829A-01B70F7D1655}"/>
    <pc:docChg chg="modSld">
      <pc:chgData name="Moldir Kabdualieva" userId="df42278df007c026" providerId="LiveId" clId="{8D822599-46DE-41F2-829A-01B70F7D1655}" dt="2022-10-23T09:02:30.943" v="2" actId="20577"/>
      <pc:docMkLst>
        <pc:docMk/>
      </pc:docMkLst>
      <pc:sldChg chg="modSp">
        <pc:chgData name="Moldir Kabdualieva" userId="df42278df007c026" providerId="LiveId" clId="{8D822599-46DE-41F2-829A-01B70F7D1655}" dt="2022-10-23T09:02:10.359" v="0"/>
        <pc:sldMkLst>
          <pc:docMk/>
          <pc:sldMk cId="0" sldId="261"/>
        </pc:sldMkLst>
        <pc:graphicFrameChg chg="mod">
          <ac:chgData name="Moldir Kabdualieva" userId="df42278df007c026" providerId="LiveId" clId="{8D822599-46DE-41F2-829A-01B70F7D1655}" dt="2022-10-23T09:02:10.35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8D822599-46DE-41F2-829A-01B70F7D1655}" dt="2022-10-23T09:02:30.943" v="2" actId="20577"/>
        <pc:sldMkLst>
          <pc:docMk/>
          <pc:sldMk cId="334028445" sldId="265"/>
        </pc:sldMkLst>
        <pc:spChg chg="mod">
          <ac:chgData name="Moldir Kabdualieva" userId="df42278df007c026" providerId="LiveId" clId="{8D822599-46DE-41F2-829A-01B70F7D1655}" dt="2022-10-23T09:02:30.943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23683721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23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16140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24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Ночью осадки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дождь, снег).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 5-10 м/с. Температура </a:t>
            </a:r>
            <a:r>
              <a:rPr lang="kk-KZ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ночью 2-4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 мороза, днем 2-4°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3-8 м/с. Температура воздуха  ночью 4-6°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88850" y="2426983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76287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16707</TotalTime>
  <Words>605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2421</cp:revision>
  <cp:lastPrinted>2021-10-14T11:15:53Z</cp:lastPrinted>
  <dcterms:created xsi:type="dcterms:W3CDTF">2018-03-27T06:03:00Z</dcterms:created>
  <dcterms:modified xsi:type="dcterms:W3CDTF">2022-10-23T09:02:38Z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