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F5386A-BD8E-49D0-874B-93DD380002BE}" v="1" dt="2022-10-23T09:11:25.7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BF5386A-BD8E-49D0-874B-93DD380002BE}"/>
    <pc:docChg chg="modSld">
      <pc:chgData name="Moldir Kabdualieva" userId="df42278df007c026" providerId="LiveId" clId="{7BF5386A-BD8E-49D0-874B-93DD380002BE}" dt="2022-10-23T09:11:25.761" v="0"/>
      <pc:docMkLst>
        <pc:docMk/>
      </pc:docMkLst>
      <pc:sldChg chg="modSp">
        <pc:chgData name="Moldir Kabdualieva" userId="df42278df007c026" providerId="LiveId" clId="{7BF5386A-BD8E-49D0-874B-93DD380002BE}" dt="2022-10-23T09:11:25.761" v="0"/>
        <pc:sldMkLst>
          <pc:docMk/>
          <pc:sldMk cId="0" sldId="261"/>
        </pc:sldMkLst>
        <pc:graphicFrameChg chg="mod">
          <ac:chgData name="Moldir Kabdualieva" userId="df42278df007c026" providerId="LiveId" clId="{7BF5386A-BD8E-49D0-874B-93DD380002BE}" dt="2022-10-23T09:11:25.76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0493237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734340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24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северо-западный 3-8 м/с. Температура воздуха ночью 1-3° мороза, днем 4-6°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 октября по 09 ч. 25 октября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3-8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3-5°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90297" y="2028558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24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25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1654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19013</TotalTime>
  <Words>654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2584</cp:revision>
  <cp:lastPrinted>2021-10-18T15:52:53Z</cp:lastPrinted>
  <dcterms:created xsi:type="dcterms:W3CDTF">2018-03-27T06:03:00Z</dcterms:created>
  <dcterms:modified xsi:type="dcterms:W3CDTF">2022-10-23T09:11:33Z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