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FDB88A1-953B-4505-9ECC-7D7F4116487B}"/>
    <pc:docChg chg="modSld">
      <pc:chgData name="Moldir Kabdualieva" userId="df42278df007c026" providerId="LiveId" clId="{3FDB88A1-953B-4505-9ECC-7D7F4116487B}" dt="2022-10-23T09:03:44.047" v="41" actId="20577"/>
      <pc:docMkLst>
        <pc:docMk/>
      </pc:docMkLst>
      <pc:sldChg chg="modSp mod">
        <pc:chgData name="Moldir Kabdualieva" userId="df42278df007c026" providerId="LiveId" clId="{3FDB88A1-953B-4505-9ECC-7D7F4116487B}" dt="2022-10-23T09:03:44.047" v="41" actId="20577"/>
        <pc:sldMkLst>
          <pc:docMk/>
          <pc:sldMk cId="0" sldId="261"/>
        </pc:sldMkLst>
        <pc:graphicFrameChg chg="modGraphic">
          <ac:chgData name="Moldir Kabdualieva" userId="df42278df007c026" providerId="LiveId" clId="{3FDB88A1-953B-4505-9ECC-7D7F4116487B}" dt="2022-10-23T09:03:44.047" v="41"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250217996"/>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84753"/>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27930266"/>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1,5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677656"/>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23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24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С</a:t>
            </a:r>
            <a:r>
              <a:rPr lang="kk-KZ" sz="1200" dirty="0">
                <a:latin typeface="Times New Roman" panose="02020603050405020304" pitchFamily="18" charset="0"/>
                <a:cs typeface="Times New Roman" panose="02020603050405020304" pitchFamily="18" charset="0"/>
              </a:rPr>
              <a:t>олтүстік-батыстан соғатын </a:t>
            </a:r>
            <a:r>
              <a:rPr lang="kk-KZ" sz="1200">
                <a:latin typeface="Times New Roman" panose="02020603050405020304" pitchFamily="18" charset="0"/>
                <a:cs typeface="Times New Roman" panose="02020603050405020304" pitchFamily="18" charset="0"/>
              </a:rPr>
              <a:t>жел </a:t>
            </a:r>
            <a:r>
              <a:rPr lang="kk-KZ" sz="1200">
                <a:solidFill>
                  <a:prstClr val="black"/>
                </a:solidFill>
                <a:latin typeface="Times New Roman" pitchFamily="18" charset="0"/>
                <a:cs typeface="Times New Roman" pitchFamily="18" charset="0"/>
              </a:rPr>
              <a:t>с</a:t>
            </a:r>
            <a:r>
              <a:rPr lang="kk-KZ" sz="1200">
                <a:latin typeface="Times New Roman" panose="02020603050405020304" pitchFamily="18" charset="0"/>
                <a:cs typeface="Times New Roman" panose="02020603050405020304" pitchFamily="18" charset="0"/>
              </a:rPr>
              <a:t>олтүстік-шығысқа аусады 3-8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1-3° аяз, күндіз 5-7°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25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24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25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ын-шашынсыз. Жел </a:t>
            </a:r>
            <a:r>
              <a:rPr lang="kk-KZ" sz="1200" dirty="0">
                <a:latin typeface="Times New Roman" panose="02020603050405020304" pitchFamily="18" charset="0"/>
                <a:cs typeface="Times New Roman" panose="02020603050405020304" pitchFamily="18" charset="0"/>
              </a:rPr>
              <a:t>батыстан</a:t>
            </a:r>
            <a:r>
              <a:rPr lang="kk-KZ" sz="1200" dirty="0">
                <a:solidFill>
                  <a:prstClr val="black"/>
                </a:solidFill>
                <a:latin typeface="Times New Roman" pitchFamily="18" charset="0"/>
                <a:cs typeface="Times New Roman" pitchFamily="18" charset="0"/>
              </a:rPr>
              <a:t>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11153" y="22747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24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25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11153" y="332950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804672"/>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16876</TotalTime>
  <Words>603</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2513</cp:revision>
  <cp:lastPrinted>2021-07-01T03:56:27Z</cp:lastPrinted>
  <dcterms:created xsi:type="dcterms:W3CDTF">2018-03-27T06:03:00Z</dcterms:created>
  <dcterms:modified xsi:type="dcterms:W3CDTF">2022-10-23T09:03:44Z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