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2C0F17-1FF7-4CF5-85A6-3A224964A1F2}" v="1" dt="2022-10-23T15:51:06.4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82C0F17-1FF7-4CF5-85A6-3A224964A1F2}"/>
    <pc:docChg chg="modSld">
      <pc:chgData name="Moldir Kabdualieva" userId="df42278df007c026" providerId="LiveId" clId="{782C0F17-1FF7-4CF5-85A6-3A224964A1F2}" dt="2022-10-23T15:51:24.315" v="59" actId="1076"/>
      <pc:docMkLst>
        <pc:docMk/>
      </pc:docMkLst>
      <pc:sldChg chg="modSp mod">
        <pc:chgData name="Moldir Kabdualieva" userId="df42278df007c026" providerId="LiveId" clId="{782C0F17-1FF7-4CF5-85A6-3A224964A1F2}" dt="2022-10-23T15:49:26.436" v="55" actId="20577"/>
        <pc:sldMkLst>
          <pc:docMk/>
          <pc:sldMk cId="0" sldId="261"/>
        </pc:sldMkLst>
        <pc:spChg chg="mod">
          <ac:chgData name="Moldir Kabdualieva" userId="df42278df007c026" providerId="LiveId" clId="{782C0F17-1FF7-4CF5-85A6-3A224964A1F2}" dt="2022-10-23T15:48:53.235" v="17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782C0F17-1FF7-4CF5-85A6-3A224964A1F2}" dt="2022-10-23T15:48:40.166" v="0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782C0F17-1FF7-4CF5-85A6-3A224964A1F2}" dt="2022-10-23T15:48:42.819" v="1" actId="1076"/>
          <ac:spMkLst>
            <pc:docMk/>
            <pc:sldMk cId="0" sldId="261"/>
            <ac:spMk id="28" creationId="{00000000-0000-0000-0000-000000000000}"/>
          </ac:spMkLst>
        </pc:spChg>
        <pc:graphicFrameChg chg="modGraphic">
          <ac:chgData name="Moldir Kabdualieva" userId="df42278df007c026" providerId="LiveId" clId="{782C0F17-1FF7-4CF5-85A6-3A224964A1F2}" dt="2022-10-23T15:49:26.436" v="55" actId="20577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782C0F17-1FF7-4CF5-85A6-3A224964A1F2}" dt="2022-10-23T15:51:24.315" v="59" actId="1076"/>
        <pc:sldMkLst>
          <pc:docMk/>
          <pc:sldMk cId="334028445" sldId="265"/>
        </pc:sldMkLst>
        <pc:spChg chg="add mod">
          <ac:chgData name="Moldir Kabdualieva" userId="df42278df007c026" providerId="LiveId" clId="{782C0F17-1FF7-4CF5-85A6-3A224964A1F2}" dt="2022-10-23T15:51:24.315" v="59" actId="1076"/>
          <ac:spMkLst>
            <pc:docMk/>
            <pc:sldMk cId="334028445" sldId="265"/>
            <ac:spMk id="5" creationId="{356AAF6F-2CD6-894A-DFAA-50D1493AA394}"/>
          </ac:spMkLst>
        </pc:spChg>
        <pc:spChg chg="mod">
          <ac:chgData name="Moldir Kabdualieva" userId="df42278df007c026" providerId="LiveId" clId="{782C0F17-1FF7-4CF5-85A6-3A224964A1F2}" dt="2022-10-23T15:50:40.117" v="56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782C0F17-1FF7-4CF5-85A6-3A224964A1F2}" dt="2022-10-23T15:51:06.487" v="57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23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529036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24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8-13 м/с. Температура ночью 1-3, днем 13-15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24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25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восточный 8-13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2-4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10118" y="2016339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5120" y="3090695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56AAF6F-2CD6-894A-DFAA-50D1493AA394}"/>
              </a:ext>
            </a:extLst>
          </p:cNvPr>
          <p:cNvSpPr txBox="1"/>
          <p:nvPr/>
        </p:nvSpPr>
        <p:spPr>
          <a:xfrm>
            <a:off x="256076" y="630191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12922</TotalTime>
  <Words>651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2414</cp:revision>
  <cp:lastPrinted>2021-07-01T03:56:27Z</cp:lastPrinted>
  <dcterms:created xsi:type="dcterms:W3CDTF">2018-03-27T06:03:00Z</dcterms:created>
  <dcterms:modified xsi:type="dcterms:W3CDTF">2022-10-23T15:51:32Z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