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6191F0-5810-4717-915A-B2A04F2A9E96}" v="1" dt="2022-10-23T08:50:28.5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26191F0-5810-4717-915A-B2A04F2A9E96}"/>
    <pc:docChg chg="modSld">
      <pc:chgData name="Moldir Kabdualieva" userId="df42278df007c026" providerId="LiveId" clId="{F26191F0-5810-4717-915A-B2A04F2A9E96}" dt="2022-10-23T08:50:40.846" v="2" actId="20577"/>
      <pc:docMkLst>
        <pc:docMk/>
      </pc:docMkLst>
      <pc:sldChg chg="modSp">
        <pc:chgData name="Moldir Kabdualieva" userId="df42278df007c026" providerId="LiveId" clId="{F26191F0-5810-4717-915A-B2A04F2A9E96}" dt="2022-10-23T08:50:28.585" v="0"/>
        <pc:sldMkLst>
          <pc:docMk/>
          <pc:sldMk cId="0" sldId="261"/>
        </pc:sldMkLst>
        <pc:graphicFrameChg chg="mod">
          <ac:chgData name="Moldir Kabdualieva" userId="df42278df007c026" providerId="LiveId" clId="{F26191F0-5810-4717-915A-B2A04F2A9E96}" dt="2022-10-23T08:50:28.585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F26191F0-5810-4717-915A-B2A04F2A9E96}" dt="2022-10-23T08:50:40.846" v="2" actId="20577"/>
        <pc:sldMkLst>
          <pc:docMk/>
          <pc:sldMk cId="334028445" sldId="265"/>
        </pc:sldMkLst>
        <pc:spChg chg="mod">
          <ac:chgData name="Moldir Kabdualieva" userId="df42278df007c026" providerId="LiveId" clId="{F26191F0-5810-4717-915A-B2A04F2A9E96}" dt="2022-10-23T08:50:40.846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2432743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№296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23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24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5-10 м/с. Температура воздуха ночью 6-8 мороза,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днем 6-8 тепла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25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юго-восточный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3-5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24 октября, ночью 25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860369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14486</TotalTime>
  <Words>626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2434</cp:revision>
  <cp:lastPrinted>2021-07-01T03:56:27Z</cp:lastPrinted>
  <dcterms:created xsi:type="dcterms:W3CDTF">2018-03-27T06:03:00Z</dcterms:created>
  <dcterms:modified xsi:type="dcterms:W3CDTF">2022-10-23T08:50:47Z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