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081F99-76C5-4AE6-BA08-313D114E6A8E}" v="2" dt="2022-10-23T09:00:13.5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98081F99-76C5-4AE6-BA08-313D114E6A8E}"/>
    <pc:docChg chg="modSld">
      <pc:chgData name="Moldir Kabdualieva" userId="df42278df007c026" providerId="LiveId" clId="{98081F99-76C5-4AE6-BA08-313D114E6A8E}" dt="2022-10-23T09:00:46.726" v="6" actId="20577"/>
      <pc:docMkLst>
        <pc:docMk/>
      </pc:docMkLst>
      <pc:sldChg chg="modSp">
        <pc:chgData name="Moldir Kabdualieva" userId="df42278df007c026" providerId="LiveId" clId="{98081F99-76C5-4AE6-BA08-313D114E6A8E}" dt="2022-10-23T09:00:04.633" v="0"/>
        <pc:sldMkLst>
          <pc:docMk/>
          <pc:sldMk cId="0" sldId="261"/>
        </pc:sldMkLst>
        <pc:graphicFrameChg chg="mod">
          <ac:chgData name="Moldir Kabdualieva" userId="df42278df007c026" providerId="LiveId" clId="{98081F99-76C5-4AE6-BA08-313D114E6A8E}" dt="2022-10-23T09:00:04.63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98081F99-76C5-4AE6-BA08-313D114E6A8E}" dt="2022-10-23T09:00:46.726" v="6" actId="20577"/>
        <pc:sldMkLst>
          <pc:docMk/>
          <pc:sldMk cId="334028445" sldId="265"/>
        </pc:sldMkLst>
        <pc:spChg chg="add mod">
          <ac:chgData name="Moldir Kabdualieva" userId="df42278df007c026" providerId="LiveId" clId="{98081F99-76C5-4AE6-BA08-313D114E6A8E}" dt="2022-10-23T09:00:29.376" v="4" actId="21"/>
          <ac:spMkLst>
            <pc:docMk/>
            <pc:sldMk cId="334028445" sldId="265"/>
            <ac:spMk id="3" creationId="{70B8D307-25A3-FCD5-4DF2-ECCDE8EF4FCD}"/>
          </ac:spMkLst>
        </pc:spChg>
        <pc:spChg chg="mod">
          <ac:chgData name="Moldir Kabdualieva" userId="df42278df007c026" providerId="LiveId" clId="{98081F99-76C5-4AE6-BA08-313D114E6A8E}" dt="2022-10-23T09:00:46.726" v="6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98081F99-76C5-4AE6-BA08-313D114E6A8E}" dt="2022-10-23T09:00:13.581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551514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23 октября по 21 ч. 24 октября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Без осадков. Ветер юго-западный 9-14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, днем порывы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15-20 м/с. Температура воздуха ночью 4-6 мороза, днем 2-4 тепла.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25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24 октября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25 октября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Без осадков. Ветер юго-западный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 3-5 мороза.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KZ" sz="1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B8D307-25A3-FCD5-4DF2-ECCDE8EF4FCD}"/>
              </a:ext>
            </a:extLst>
          </p:cNvPr>
          <p:cNvSpPr txBox="1"/>
          <p:nvPr/>
        </p:nvSpPr>
        <p:spPr>
          <a:xfrm>
            <a:off x="317284" y="664855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13161</TotalTime>
  <Words>638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2409</cp:revision>
  <cp:lastPrinted>2021-07-01T03:56:27Z</cp:lastPrinted>
  <dcterms:created xsi:type="dcterms:W3CDTF">2018-03-27T06:03:00Z</dcterms:created>
  <dcterms:modified xsi:type="dcterms:W3CDTF">2022-10-23T09:00:54Z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