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7E052AE-326F-4DA7-B32D-A7EBA3913A2D}"/>
    <pc:docChg chg="modSld">
      <pc:chgData name="Moldir Kabdualieva" userId="df42278df007c026" providerId="LiveId" clId="{D7E052AE-326F-4DA7-B32D-A7EBA3913A2D}" dt="2022-10-23T09:05:42.207" v="48" actId="20577"/>
      <pc:docMkLst>
        <pc:docMk/>
      </pc:docMkLst>
      <pc:sldChg chg="modSp mod">
        <pc:chgData name="Moldir Kabdualieva" userId="df42278df007c026" providerId="LiveId" clId="{D7E052AE-326F-4DA7-B32D-A7EBA3913A2D}" dt="2022-10-23T09:05:03.906" v="46" actId="20577"/>
        <pc:sldMkLst>
          <pc:docMk/>
          <pc:sldMk cId="0" sldId="261"/>
        </pc:sldMkLst>
        <pc:graphicFrameChg chg="modGraphic">
          <ac:chgData name="Moldir Kabdualieva" userId="df42278df007c026" providerId="LiveId" clId="{D7E052AE-326F-4DA7-B32D-A7EBA3913A2D}" dt="2022-10-23T09:05:03.906" v="46" actId="20577"/>
          <ac:graphicFrameMkLst>
            <pc:docMk/>
            <pc:sldMk cId="0" sldId="261"/>
            <ac:graphicFrameMk id="15" creationId="{94CC0974-E1E4-47F3-9A8B-49A879A3B96B}"/>
          </ac:graphicFrameMkLst>
        </pc:graphicFrameChg>
      </pc:sldChg>
      <pc:sldChg chg="modSp mod">
        <pc:chgData name="Moldir Kabdualieva" userId="df42278df007c026" providerId="LiveId" clId="{D7E052AE-326F-4DA7-B32D-A7EBA3913A2D}" dt="2022-10-23T09:05:42.207" v="48" actId="20577"/>
        <pc:sldMkLst>
          <pc:docMk/>
          <pc:sldMk cId="334028445" sldId="265"/>
        </pc:sldMkLst>
        <pc:spChg chg="mod">
          <ac:chgData name="Moldir Kabdualieva" userId="df42278df007c026" providerId="LiveId" clId="{D7E052AE-326F-4DA7-B32D-A7EBA3913A2D}" dt="2022-10-23T09:05:42.207" v="4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23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74421164"/>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533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9721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24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23</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24</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5-10 м/с. Ауа температурасы түнде 0-2 градус аяз, күндіз 9-11 градус жылы.</a:t>
            </a:r>
          </a:p>
          <a:p>
            <a:r>
              <a:rPr lang="kk-KZ" altLang="ru-RU" sz="1200" b="1" dirty="0">
                <a:latin typeface="Times New Roman" pitchFamily="18" charset="0"/>
                <a:ea typeface="Times New Roman KZ" pitchFamily="18" charset="0"/>
                <a:cs typeface="Times New Roman" pitchFamily="18" charset="0"/>
              </a:rPr>
              <a:t>                                                25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24</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25</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0-2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24</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25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sz="1400" b="1" i="1" dirty="0">
                <a:latin typeface="Times New Roman" panose="02020603050405020304" pitchFamily="18" charset="0"/>
                <a:cs typeface="Times New Roman" panose="02020603050405020304" pitchFamily="18" charset="0"/>
              </a:rPr>
              <a:t>Қабдуалиева М.С.</a:t>
            </a:r>
            <a:endParaRPr lang="ru-KZ" sz="1400" b="1" i="1"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13643</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2661</cp:revision>
  <cp:lastPrinted>2021-07-01T03:56:27Z</cp:lastPrinted>
  <dcterms:created xsi:type="dcterms:W3CDTF">2018-03-27T06:03:00Z</dcterms:created>
  <dcterms:modified xsi:type="dcterms:W3CDTF">2022-10-23T09:05:46Z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