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FF90A-9C4D-4A6D-AF72-3F0A8ABD92E3}" v="1" dt="2022-10-23T09:07:29.6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94FF90A-9C4D-4A6D-AF72-3F0A8ABD92E3}"/>
    <pc:docChg chg="modSld">
      <pc:chgData name="Moldir Kabdualieva" userId="df42278df007c026" providerId="LiveId" clId="{A94FF90A-9C4D-4A6D-AF72-3F0A8ABD92E3}" dt="2022-10-23T09:07:49.812" v="3" actId="20577"/>
      <pc:docMkLst>
        <pc:docMk/>
      </pc:docMkLst>
      <pc:sldChg chg="modSp">
        <pc:chgData name="Moldir Kabdualieva" userId="df42278df007c026" providerId="LiveId" clId="{A94FF90A-9C4D-4A6D-AF72-3F0A8ABD92E3}" dt="2022-10-23T09:07:29.614" v="0"/>
        <pc:sldMkLst>
          <pc:docMk/>
          <pc:sldMk cId="0" sldId="261"/>
        </pc:sldMkLst>
        <pc:graphicFrameChg chg="mod">
          <ac:chgData name="Moldir Kabdualieva" userId="df42278df007c026" providerId="LiveId" clId="{A94FF90A-9C4D-4A6D-AF72-3F0A8ABD92E3}" dt="2022-10-23T09:07:29.614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A94FF90A-9C4D-4A6D-AF72-3F0A8ABD92E3}" dt="2022-10-23T09:07:49.812" v="3" actId="20577"/>
        <pc:sldMkLst>
          <pc:docMk/>
          <pc:sldMk cId="334028445" sldId="265"/>
        </pc:sldMkLst>
        <pc:spChg chg="mod">
          <ac:chgData name="Moldir Kabdualieva" userId="df42278df007c026" providerId="LiveId" clId="{A94FF90A-9C4D-4A6D-AF72-3F0A8ABD92E3}" dt="2022-10-23T09:07:49.812" v="3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08192086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23 октября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2421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23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21 ч. 24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Днем дождь. Ветер северо-восточный 9-14 м/с. Температура воздуха ночью 3-5, днем 10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-12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тепла. 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24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25 октября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Временами дождь.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>
                <a:latin typeface="Times New Roman"/>
                <a:cs typeface="Times New Roman"/>
              </a:rPr>
              <a:t>северо-восточный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3-5 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226151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100459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KZ" sz="1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14094</TotalTime>
  <Words>619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2705</cp:revision>
  <cp:lastPrinted>2022-10-21T06:37:03Z</cp:lastPrinted>
  <dcterms:created xsi:type="dcterms:W3CDTF">2018-03-27T06:03:00Z</dcterms:created>
  <dcterms:modified xsi:type="dcterms:W3CDTF">2022-10-23T09:07:58Z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