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FF0367-F532-4250-ACED-E397327E0031}" v="1" dt="2022-10-23T08:55:04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EFF0367-F532-4250-ACED-E397327E0031}"/>
    <pc:docChg chg="modSld">
      <pc:chgData name="Moldir Kabdualieva" userId="df42278df007c026" providerId="LiveId" clId="{6EFF0367-F532-4250-ACED-E397327E0031}" dt="2022-10-23T08:55:48.786" v="22" actId="20577"/>
      <pc:docMkLst>
        <pc:docMk/>
      </pc:docMkLst>
      <pc:sldChg chg="modSp mod">
        <pc:chgData name="Moldir Kabdualieva" userId="df42278df007c026" providerId="LiveId" clId="{6EFF0367-F532-4250-ACED-E397327E0031}" dt="2022-10-23T08:55:27.466" v="6" actId="20577"/>
        <pc:sldMkLst>
          <pc:docMk/>
          <pc:sldMk cId="0" sldId="261"/>
        </pc:sldMkLst>
        <pc:spChg chg="mod">
          <ac:chgData name="Moldir Kabdualieva" userId="df42278df007c026" providerId="LiveId" clId="{6EFF0367-F532-4250-ACED-E397327E0031}" dt="2022-10-23T08:55:11.866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6EFF0367-F532-4250-ACED-E397327E0031}" dt="2022-10-23T08:55:04.155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6EFF0367-F532-4250-ACED-E397327E0031}" dt="2022-10-23T08:55:27.466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6EFF0367-F532-4250-ACED-E397327E0031}" dt="2022-10-23T08:55:48.786" v="22" actId="20577"/>
        <pc:sldMkLst>
          <pc:docMk/>
          <pc:sldMk cId="334028445" sldId="265"/>
        </pc:sldMkLst>
        <pc:spChg chg="mod">
          <ac:chgData name="Moldir Kabdualieva" userId="df42278df007c026" providerId="LiveId" clId="{6EFF0367-F532-4250-ACED-E397327E0031}" dt="2022-10-23T08:55:48.786" v="22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34235533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24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юго-западный 9-14, днем порывы 15-20 м/с. Температура воздуха ночью 3-5 мороза, днем 4-6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24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осадки (дождь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, снег).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9-14, порывы 15-20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2-4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23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11030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октября, ночью 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15636</TotalTime>
  <Words>614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2486</cp:revision>
  <cp:lastPrinted>2021-07-01T03:56:27Z</cp:lastPrinted>
  <dcterms:created xsi:type="dcterms:W3CDTF">2018-03-27T06:03:00Z</dcterms:created>
  <dcterms:modified xsi:type="dcterms:W3CDTF">2022-10-23T08:55:55Z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