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9900"/>
    <a:srgbClr val="FA842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782C0F17-1FF7-4CF5-85A6-3A224964A1F2}" v="1" dt="2022-10-23T15:51:06.487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86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782C0F17-1FF7-4CF5-85A6-3A224964A1F2}"/>
    <pc:docChg chg="modSld">
      <pc:chgData name="Moldir Kabdualieva" userId="df42278df007c026" providerId="LiveId" clId="{782C0F17-1FF7-4CF5-85A6-3A224964A1F2}" dt="2022-10-23T15:51:24.315" v="59" actId="1076"/>
      <pc:docMkLst>
        <pc:docMk/>
      </pc:docMkLst>
      <pc:sldChg chg="modSp mod">
        <pc:chgData name="Moldir Kabdualieva" userId="df42278df007c026" providerId="LiveId" clId="{782C0F17-1FF7-4CF5-85A6-3A224964A1F2}" dt="2022-10-23T15:49:26.436" v="55" actId="20577"/>
        <pc:sldMkLst>
          <pc:docMk/>
          <pc:sldMk cId="0" sldId="261"/>
        </pc:sldMkLst>
        <pc:spChg chg="mod">
          <ac:chgData name="Moldir Kabdualieva" userId="df42278df007c026" providerId="LiveId" clId="{782C0F17-1FF7-4CF5-85A6-3A224964A1F2}" dt="2022-10-23T15:48:53.235" v="17" actId="20577"/>
          <ac:spMkLst>
            <pc:docMk/>
            <pc:sldMk cId="0" sldId="261"/>
            <ac:spMk id="14" creationId="{00000000-0000-0000-0000-000000000000}"/>
          </ac:spMkLst>
        </pc:spChg>
        <pc:spChg chg="mod">
          <ac:chgData name="Moldir Kabdualieva" userId="df42278df007c026" providerId="LiveId" clId="{782C0F17-1FF7-4CF5-85A6-3A224964A1F2}" dt="2022-10-23T15:48:40.166" v="0" actId="1076"/>
          <ac:spMkLst>
            <pc:docMk/>
            <pc:sldMk cId="0" sldId="261"/>
            <ac:spMk id="27" creationId="{00000000-0000-0000-0000-000000000000}"/>
          </ac:spMkLst>
        </pc:spChg>
        <pc:spChg chg="mod">
          <ac:chgData name="Moldir Kabdualieva" userId="df42278df007c026" providerId="LiveId" clId="{782C0F17-1FF7-4CF5-85A6-3A224964A1F2}" dt="2022-10-23T15:48:42.819" v="1" actId="1076"/>
          <ac:spMkLst>
            <pc:docMk/>
            <pc:sldMk cId="0" sldId="261"/>
            <ac:spMk id="28" creationId="{00000000-0000-0000-0000-000000000000}"/>
          </ac:spMkLst>
        </pc:spChg>
        <pc:graphicFrameChg chg="modGraphic">
          <ac:chgData name="Moldir Kabdualieva" userId="df42278df007c026" providerId="LiveId" clId="{782C0F17-1FF7-4CF5-85A6-3A224964A1F2}" dt="2022-10-23T15:49:26.436" v="55" actId="20577"/>
          <ac:graphicFrameMkLst>
            <pc:docMk/>
            <pc:sldMk cId="0" sldId="261"/>
            <ac:graphicFrameMk id="15" creationId="{00000000-0000-0000-0000-000000000000}"/>
          </ac:graphicFrameMkLst>
        </pc:graphicFrameChg>
      </pc:sldChg>
      <pc:sldChg chg="addSp delSp modSp mod">
        <pc:chgData name="Moldir Kabdualieva" userId="df42278df007c026" providerId="LiveId" clId="{782C0F17-1FF7-4CF5-85A6-3A224964A1F2}" dt="2022-10-23T15:51:24.315" v="59" actId="1076"/>
        <pc:sldMkLst>
          <pc:docMk/>
          <pc:sldMk cId="334028445" sldId="265"/>
        </pc:sldMkLst>
        <pc:spChg chg="add mod">
          <ac:chgData name="Moldir Kabdualieva" userId="df42278df007c026" providerId="LiveId" clId="{782C0F17-1FF7-4CF5-85A6-3A224964A1F2}" dt="2022-10-23T15:51:24.315" v="59" actId="1076"/>
          <ac:spMkLst>
            <pc:docMk/>
            <pc:sldMk cId="334028445" sldId="265"/>
            <ac:spMk id="5" creationId="{356AAF6F-2CD6-894A-DFAA-50D1493AA394}"/>
          </ac:spMkLst>
        </pc:spChg>
        <pc:spChg chg="mod">
          <ac:chgData name="Moldir Kabdualieva" userId="df42278df007c026" providerId="LiveId" clId="{782C0F17-1FF7-4CF5-85A6-3A224964A1F2}" dt="2022-10-23T15:50:40.117" v="56"/>
          <ac:spMkLst>
            <pc:docMk/>
            <pc:sldMk cId="334028445" sldId="265"/>
            <ac:spMk id="19" creationId="{00000000-0000-0000-0000-000000000000}"/>
          </ac:spMkLst>
        </pc:spChg>
        <pc:spChg chg="del">
          <ac:chgData name="Moldir Kabdualieva" userId="df42278df007c026" providerId="LiveId" clId="{782C0F17-1FF7-4CF5-85A6-3A224964A1F2}" dt="2022-10-23T15:51:06.487" v="57" actId="478"/>
          <ac:spMkLst>
            <pc:docMk/>
            <pc:sldMk cId="334028445" sldId="265"/>
            <ac:spMk id="21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x-none" sz="1200" b="1" i="1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2060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г. Шымкент</a:t>
                      </a: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1747395367"/>
              </p:ext>
            </p:extLst>
          </p:nvPr>
        </p:nvGraphicFramePr>
        <p:xfrm>
          <a:off x="307975" y="258889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№296</a:t>
                      </a: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x-none" sz="1400" b="1" i="1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2060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г. Шымкент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23 октября </a:t>
                      </a: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52999" y="3594160"/>
            <a:ext cx="4824413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Шымкент</a:t>
            </a: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23 октября 2022 года</a:t>
            </a:r>
          </a:p>
        </p:txBody>
      </p:sp>
      <p:graphicFrame>
        <p:nvGraphicFramePr>
          <p:cNvPr id="15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51529036"/>
              </p:ext>
            </p:extLst>
          </p:nvPr>
        </p:nvGraphicFramePr>
        <p:xfrm>
          <a:off x="5045567" y="4035427"/>
          <a:ext cx="4663378" cy="2499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30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42624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43183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96185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26833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601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0,1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Аммиак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952999" y="85093"/>
            <a:ext cx="4824413" cy="198515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indent="180975" algn="ctr"/>
            <a:r>
              <a:rPr lang="ru-RU" altLang="ru-RU" sz="13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Шымкент</a:t>
            </a:r>
          </a:p>
          <a:p>
            <a:pPr lvl="0" indent="180975" algn="ctr"/>
            <a:r>
              <a:rPr lang="ru-RU" alt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24 октября</a:t>
            </a:r>
          </a:p>
          <a:p>
            <a:pPr lvl="0" indent="180975" algn="ctr"/>
            <a:r>
              <a:rPr 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23 октября</a:t>
            </a:r>
            <a:r>
              <a:rPr lang="ru-RU" alt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2022 г. </a:t>
            </a:r>
            <a:r>
              <a:rPr 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21 ч. 24 </a:t>
            </a:r>
            <a:r>
              <a:rPr lang="ru-RU" alt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октября </a:t>
            </a:r>
            <a:r>
              <a:rPr 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</a:t>
            </a:r>
            <a:r>
              <a:rPr lang="ru-RU" sz="13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indent="180975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Переменная облачность, без осадков. Ветер восточный 8-13 м/с. Температура ночью 1-3, днем 13-15 тепла.</a:t>
            </a:r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                                                		</a:t>
            </a:r>
          </a:p>
          <a:p>
            <a:pPr indent="180975" algn="just"/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                                            </a:t>
            </a:r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На 25 октября</a:t>
            </a:r>
            <a:endParaRPr lang="ru-RU" sz="1200" b="1" dirty="0">
              <a:latin typeface="Times New Roman" pitchFamily="18" charset="0"/>
              <a:cs typeface="Times New Roman" pitchFamily="18" charset="0"/>
            </a:endParaRPr>
          </a:p>
          <a:p>
            <a:pPr indent="180975" algn="ctr"/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с 21 ч. 24 октября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2021 г. по 09 ч. 25</a:t>
            </a:r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 октября 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2022 г.</a:t>
            </a:r>
            <a:endParaRPr lang="kk-KZ" sz="1200" b="1" dirty="0">
              <a:latin typeface="Times New Roman" pitchFamily="18" charset="0"/>
              <a:cs typeface="Times New Roman" pitchFamily="18" charset="0"/>
              <a:sym typeface="+mn-ea"/>
            </a:endParaRPr>
          </a:p>
          <a:p>
            <a:pPr indent="180975" algn="just"/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Переменная облачность, без осадков. Ветер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 восточный 8-13</a:t>
            </a:r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 м/с.  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Температура воздуха 2-4 </a:t>
            </a:r>
            <a:r>
              <a:rPr lang="ru-RU" sz="120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тепла.</a:t>
            </a:r>
          </a:p>
        </p:txBody>
      </p:sp>
      <p:sp>
        <p:nvSpPr>
          <p:cNvPr id="27" name="TextBox 13"/>
          <p:cNvSpPr txBox="1"/>
          <p:nvPr/>
        </p:nvSpPr>
        <p:spPr>
          <a:xfrm>
            <a:off x="5010118" y="2016339"/>
            <a:ext cx="4572032" cy="1015663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24 октября</a:t>
            </a:r>
            <a:r>
              <a:rPr lang="en-US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, </a:t>
            </a:r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25 октября 2022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года 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</a:t>
            </a:r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пониженный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уровень  загрязнения воздуха.</a:t>
            </a:r>
          </a:p>
        </p:txBody>
      </p:sp>
      <p:sp>
        <p:nvSpPr>
          <p:cNvPr id="28" name="TextBox 27"/>
          <p:cNvSpPr txBox="1"/>
          <p:nvPr/>
        </p:nvSpPr>
        <p:spPr>
          <a:xfrm>
            <a:off x="5025120" y="3090695"/>
            <a:ext cx="4680169" cy="461665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ru-RU" sz="12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id="{E1A8E3C0-CFA9-44DB-A7DD-D1427BEBA2CE}"/>
              </a:ext>
            </a:extLst>
          </p:cNvPr>
          <p:cNvSpPr txBox="1"/>
          <p:nvPr/>
        </p:nvSpPr>
        <p:spPr>
          <a:xfrm>
            <a:off x="317284" y="246083"/>
            <a:ext cx="4635716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14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РЕКОМЕНДАЦИИ ДЛЯ НАСЕЛЕНИЯ ПРИ НМУ</a:t>
            </a:r>
            <a:endParaRPr lang="ru-RU" sz="1400" b="1" dirty="0"/>
          </a:p>
        </p:txBody>
      </p:sp>
      <p:sp>
        <p:nvSpPr>
          <p:cNvPr id="22" name="Прямоугольник 26"/>
          <p:cNvSpPr/>
          <p:nvPr/>
        </p:nvSpPr>
        <p:spPr>
          <a:xfrm>
            <a:off x="128588" y="4587619"/>
            <a:ext cx="4824412" cy="1606594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Шымкент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6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pPr lvl="0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№ 1 – пр. Абая, 23</a:t>
            </a:r>
          </a:p>
          <a:p>
            <a:pPr lvl="0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№ 2 – пл. 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Ордабасы</a:t>
            </a:r>
            <a:endParaRPr lang="ru-RU" sz="1200" dirty="0">
              <a:latin typeface="Times New Roman" pitchFamily="18" charset="0"/>
              <a:cs typeface="Times New Roman" pitchFamily="18" charset="0"/>
            </a:endParaRPr>
          </a:p>
          <a:p>
            <a:pPr marL="228600" indent="-228600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№ 3 – ул. 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Алдиярова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 б/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н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 (АО «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Шымкентцемент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»)</a:t>
            </a:r>
          </a:p>
          <a:p>
            <a:pPr marL="228600" indent="-228600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№ 8 – ул. 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Сайрамская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, 198 (ЗАО «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Пивзавод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»).</a:t>
            </a:r>
            <a:r>
              <a:rPr lang="kk-KZ" sz="120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marL="228600" indent="-228600"/>
            <a:r>
              <a:rPr lang="kk-KZ" altLang="ru-RU" sz="120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№5 –м/р Самал-3</a:t>
            </a:r>
          </a:p>
          <a:p>
            <a:pPr marL="228600" indent="-228600" fontAlgn="auto">
              <a:spcBef>
                <a:spcPct val="20000"/>
              </a:spcBef>
              <a:spcAft>
                <a:spcPts val="0"/>
              </a:spcAft>
              <a:tabLst>
                <a:tab pos="5257800" algn="l"/>
              </a:tabLst>
              <a:defRPr/>
            </a:pPr>
            <a:r>
              <a:rPr lang="kk-KZ" altLang="ru-RU" sz="120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№6 –м/р  Нурсат  ул.Назарбекова б/н</a:t>
            </a:r>
          </a:p>
        </p:txBody>
      </p:sp>
      <p:sp>
        <p:nvSpPr>
          <p:cNvPr id="23" name="Прямоугольник 13"/>
          <p:cNvSpPr/>
          <p:nvPr/>
        </p:nvSpPr>
        <p:spPr>
          <a:xfrm>
            <a:off x="4940135" y="86189"/>
            <a:ext cx="4837277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01429" y="4511952"/>
            <a:ext cx="4298660" cy="988277"/>
            <a:chOff x="523874" y="4033039"/>
            <a:chExt cx="4298660" cy="1083935"/>
          </a:xfrm>
        </p:grpSpPr>
        <p:sp>
          <p:nvSpPr>
            <p:cNvPr id="27" name="Прямоугольник 8"/>
            <p:cNvSpPr/>
            <p:nvPr/>
          </p:nvSpPr>
          <p:spPr>
            <a:xfrm>
              <a:off x="523874" y="4239300"/>
              <a:ext cx="2153154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Нур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-Султан,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1" y="4033039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077516" y="6159940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4161119798"/>
              </p:ext>
            </p:extLst>
          </p:nvPr>
        </p:nvGraphicFramePr>
        <p:xfrm>
          <a:off x="5002403" y="548152"/>
          <a:ext cx="4704359" cy="775020"/>
        </p:xfrm>
        <a:graphic>
          <a:graphicData uri="http://schemas.openxmlformats.org/drawingml/2006/table">
            <a:tbl>
              <a:tblPr/>
              <a:tblGrid>
                <a:gridCol w="10345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697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091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0,37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0,37 ≤ Р &lt; 0,46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403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0,46 ≤ Р &lt; 0,49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036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0,49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31" name="Прямоугольник 30"/>
          <p:cNvSpPr/>
          <p:nvPr/>
        </p:nvSpPr>
        <p:spPr>
          <a:xfrm>
            <a:off x="4953000" y="1358237"/>
            <a:ext cx="4808537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2" name="Прямоугольник 31"/>
          <p:cNvSpPr/>
          <p:nvPr/>
        </p:nvSpPr>
        <p:spPr>
          <a:xfrm>
            <a:off x="4955414" y="2189234"/>
            <a:ext cx="478619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3" name="Таблица 32"/>
          <p:cNvGraphicFramePr/>
          <p:nvPr>
            <p:extLst>
              <p:ext uri="{D42A27DB-BD31-4B8C-83A1-F6EECF244321}">
                <p14:modId xmlns:p14="http://schemas.microsoft.com/office/powerpoint/2010/main" val="2617784133"/>
              </p:ext>
            </p:extLst>
          </p:nvPr>
        </p:nvGraphicFramePr>
        <p:xfrm>
          <a:off x="5017189" y="2452579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4" name="TextBox 33"/>
          <p:cNvSpPr txBox="1"/>
          <p:nvPr/>
        </p:nvSpPr>
        <p:spPr>
          <a:xfrm>
            <a:off x="4960949" y="4663033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09916621"/>
              </p:ext>
            </p:extLst>
          </p:nvPr>
        </p:nvGraphicFramePr>
        <p:xfrm>
          <a:off x="5181924" y="5401621"/>
          <a:ext cx="4035777" cy="792592"/>
        </p:xfrm>
        <a:graphic>
          <a:graphicData uri="http://schemas.openxmlformats.org/drawingml/2006/table">
            <a:tbl>
              <a:tblPr/>
              <a:tblGrid>
                <a:gridCol w="201788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1788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36550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endParaRPr lang="kk-KZ"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sz="80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Пресс-служба</a:t>
                      </a:r>
                      <a:endParaRPr lang="ru-RU" altLang="en-US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Тел.: +7 (7172) 79-83-3</a:t>
                      </a:r>
                      <a:r>
                        <a:rPr lang="ru-RU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lang="en-US" altLang="x-none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E-mail: </a:t>
                      </a:r>
                      <a:r>
                        <a:rPr lang="en-US" altLang="x-none" sz="8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  <a:hlinkClick r:id="" action="ppaction://noaction"/>
                        </a:rPr>
                        <a:t>info@meteo.kz</a:t>
                      </a:r>
                      <a:endParaRPr lang="en-US" altLang="x-none" sz="8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349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Отдел международного сотрудничества</a:t>
                      </a:r>
                      <a:endParaRPr lang="ru-RU" altLang="en-US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Тел.: +7 (7172) 79-83-</a:t>
                      </a:r>
                      <a:r>
                        <a:rPr lang="ru-RU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</a:t>
                      </a: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5, 79-83-</a:t>
                      </a:r>
                      <a:r>
                        <a:rPr lang="ru-RU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27</a:t>
                      </a: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lang="en-US" altLang="x-none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E-mail: </a:t>
                      </a:r>
                      <a:r>
                        <a:rPr lang="en-US" altLang="x-none" sz="8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  <a:hlinkClick r:id="" action="ppaction://noaction"/>
                        </a:rPr>
                        <a:t>rse.kazhydromet@gmail.com</a:t>
                      </a:r>
                      <a:endParaRPr lang="en-US" altLang="x-none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5" name="TextBox 4">
            <a:extLst>
              <a:ext uri="{FF2B5EF4-FFF2-40B4-BE49-F238E27FC236}">
                <a16:creationId xmlns:a16="http://schemas.microsoft.com/office/drawing/2014/main" id="{356AAF6F-2CD6-894A-DFAA-50D1493AA394}"/>
              </a:ext>
            </a:extLst>
          </p:cNvPr>
          <p:cNvSpPr txBox="1"/>
          <p:nvPr/>
        </p:nvSpPr>
        <p:spPr>
          <a:xfrm>
            <a:off x="256076" y="630191"/>
            <a:ext cx="4953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ru-RU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Рекомендации отсутствуют</a:t>
            </a: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12922</TotalTime>
  <Words>651</Words>
  <Application>Microsoft Office PowerPoint</Application>
  <PresentationFormat>Лист A4 (210x297 мм)</PresentationFormat>
  <Paragraphs>109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2414</cp:revision>
  <cp:lastPrinted>2021-07-01T03:56:27Z</cp:lastPrinted>
  <dcterms:created xsi:type="dcterms:W3CDTF">2018-03-27T06:03:00Z</dcterms:created>
  <dcterms:modified xsi:type="dcterms:W3CDTF">2022-10-23T15:51:32Z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