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39F63CA-4EE5-4ABF-96C4-46072FCC45D1}"/>
    <pc:docChg chg="custSel modSld">
      <pc:chgData name="Moldir Kabdualieva" userId="df42278df007c026" providerId="LiveId" clId="{639F63CA-4EE5-4ABF-96C4-46072FCC45D1}" dt="2022-10-23T09:19:56.120" v="48" actId="20577"/>
      <pc:docMkLst>
        <pc:docMk/>
      </pc:docMkLst>
      <pc:sldChg chg="modSp mod">
        <pc:chgData name="Moldir Kabdualieva" userId="df42278df007c026" providerId="LiveId" clId="{639F63CA-4EE5-4ABF-96C4-46072FCC45D1}" dt="2022-10-23T09:19:40.385" v="32" actId="207"/>
        <pc:sldMkLst>
          <pc:docMk/>
          <pc:sldMk cId="0" sldId="261"/>
        </pc:sldMkLst>
        <pc:graphicFrameChg chg="modGraphic">
          <ac:chgData name="Moldir Kabdualieva" userId="df42278df007c026" providerId="LiveId" clId="{639F63CA-4EE5-4ABF-96C4-46072FCC45D1}" dt="2022-10-23T09:19:13.160" v="31" actId="20577"/>
          <ac:graphicFrameMkLst>
            <pc:docMk/>
            <pc:sldMk cId="0" sldId="261"/>
            <ac:graphicFrameMk id="15" creationId="{94CC0974-E1E4-47F3-9A8B-49A879A3B96B}"/>
          </ac:graphicFrameMkLst>
        </pc:graphicFrameChg>
        <pc:graphicFrameChg chg="modGraphic">
          <ac:chgData name="Moldir Kabdualieva" userId="df42278df007c026" providerId="LiveId" clId="{639F63CA-4EE5-4ABF-96C4-46072FCC45D1}" dt="2022-10-23T09:19:40.385" v="32" actId="207"/>
          <ac:graphicFrameMkLst>
            <pc:docMk/>
            <pc:sldMk cId="0" sldId="261"/>
            <ac:graphicFrameMk id="19" creationId="{00000000-0000-0000-0000-000000000000}"/>
          </ac:graphicFrameMkLst>
        </pc:graphicFrameChg>
      </pc:sldChg>
      <pc:sldChg chg="modSp mod">
        <pc:chgData name="Moldir Kabdualieva" userId="df42278df007c026" providerId="LiveId" clId="{639F63CA-4EE5-4ABF-96C4-46072FCC45D1}" dt="2022-10-23T09:19:56.120" v="48" actId="20577"/>
        <pc:sldMkLst>
          <pc:docMk/>
          <pc:sldMk cId="334028445" sldId="265"/>
        </pc:sldMkLst>
        <pc:spChg chg="mod">
          <ac:chgData name="Moldir Kabdualieva" userId="df42278df007c026" providerId="LiveId" clId="{639F63CA-4EE5-4ABF-96C4-46072FCC45D1}" dt="2022-10-23T09:19:56.120" v="4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20168425"/>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296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23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38408922"/>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880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1969770"/>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24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23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24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күндіз жаңбыр. Жел оңтүстік-батыстан соғады, күші 9-14 м/с. Ауа температурасы түнде 0-2 градус аяз, күндіз 6-8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25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24</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25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жаңбыр.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солтүстік-батыстан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24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25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15994</TotalTime>
  <Words>614</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2921</cp:revision>
  <cp:lastPrinted>2021-07-01T03:56:27Z</cp:lastPrinted>
  <dcterms:created xsi:type="dcterms:W3CDTF">2018-03-27T06:03:00Z</dcterms:created>
  <dcterms:modified xsi:type="dcterms:W3CDTF">2022-10-23T09:19:58Z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