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6E459ED-109D-47A4-8E15-F561252092D3}"/>
    <pc:docChg chg="undo custSel modSld">
      <pc:chgData name="Moldir Kabdualieva" userId="df42278df007c026" providerId="LiveId" clId="{F6E459ED-109D-47A4-8E15-F561252092D3}" dt="2022-10-23T08:49:14.722" v="40" actId="20577"/>
      <pc:docMkLst>
        <pc:docMk/>
      </pc:docMkLst>
      <pc:sldChg chg="modSp mod">
        <pc:chgData name="Moldir Kabdualieva" userId="df42278df007c026" providerId="LiveId" clId="{F6E459ED-109D-47A4-8E15-F561252092D3}" dt="2022-10-23T08:48:48.320" v="38" actId="14734"/>
        <pc:sldMkLst>
          <pc:docMk/>
          <pc:sldMk cId="0" sldId="261"/>
        </pc:sldMkLst>
        <pc:graphicFrameChg chg="modGraphic">
          <ac:chgData name="Moldir Kabdualieva" userId="df42278df007c026" providerId="LiveId" clId="{F6E459ED-109D-47A4-8E15-F561252092D3}" dt="2022-10-23T08:48:48.320" v="38" actId="14734"/>
          <ac:graphicFrameMkLst>
            <pc:docMk/>
            <pc:sldMk cId="0" sldId="261"/>
            <ac:graphicFrameMk id="23" creationId="{94CC0974-E1E4-47F3-9A8B-49A879A3B96B}"/>
          </ac:graphicFrameMkLst>
        </pc:graphicFrameChg>
      </pc:sldChg>
      <pc:sldChg chg="modSp mod">
        <pc:chgData name="Moldir Kabdualieva" userId="df42278df007c026" providerId="LiveId" clId="{F6E459ED-109D-47A4-8E15-F561252092D3}" dt="2022-10-23T08:49:14.722" v="40" actId="20577"/>
        <pc:sldMkLst>
          <pc:docMk/>
          <pc:sldMk cId="334028445" sldId="265"/>
        </pc:sldMkLst>
        <pc:spChg chg="mod">
          <ac:chgData name="Moldir Kabdualieva" userId="df42278df007c026" providerId="LiveId" clId="{F6E459ED-109D-47A4-8E15-F561252092D3}" dt="2022-10-23T08:49:14.722" v="40"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11353031"/>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№296</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24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23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7-12м/с.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24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25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29769903"/>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838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23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14798</TotalTime>
  <Words>621</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2489</cp:revision>
  <cp:lastPrinted>2021-07-01T07:38:07Z</cp:lastPrinted>
  <dcterms:created xsi:type="dcterms:W3CDTF">2018-03-27T06:03:00Z</dcterms:created>
  <dcterms:modified xsi:type="dcterms:W3CDTF">2022-10-23T08:49:16Z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