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D7600C0-D5AE-4C1C-A9F0-2407603DDD99}" v="1" dt="2022-10-23T09:42:40.3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FD7600C0-D5AE-4C1C-A9F0-2407603DDD99}"/>
    <pc:docChg chg="modSld">
      <pc:chgData name="Moldir Kabdualieva" userId="df42278df007c026" providerId="LiveId" clId="{FD7600C0-D5AE-4C1C-A9F0-2407603DDD99}" dt="2022-10-23T09:43:46.233" v="33" actId="20577"/>
      <pc:docMkLst>
        <pc:docMk/>
      </pc:docMkLst>
      <pc:sldChg chg="modSp mod">
        <pc:chgData name="Moldir Kabdualieva" userId="df42278df007c026" providerId="LiveId" clId="{FD7600C0-D5AE-4C1C-A9F0-2407603DDD99}" dt="2022-10-23T09:43:29.882" v="17" actId="20577"/>
        <pc:sldMkLst>
          <pc:docMk/>
          <pc:sldMk cId="0" sldId="261"/>
        </pc:sldMkLst>
        <pc:spChg chg="mod">
          <ac:chgData name="Moldir Kabdualieva" userId="df42278df007c026" providerId="LiveId" clId="{FD7600C0-D5AE-4C1C-A9F0-2407603DDD99}" dt="2022-10-23T09:42:57.300" v="15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FD7600C0-D5AE-4C1C-A9F0-2407603DDD99}" dt="2022-10-23T09:42:40.306" v="0"/>
          <ac:graphicFrameMkLst>
            <pc:docMk/>
            <pc:sldMk cId="0" sldId="261"/>
            <ac:graphicFrameMk id="15" creationId="{94CC0974-E1E4-47F3-9A8B-49A879A3B96B}"/>
          </ac:graphicFrameMkLst>
        </pc:graphicFrameChg>
        <pc:graphicFrameChg chg="modGraphic">
          <ac:chgData name="Moldir Kabdualieva" userId="df42278df007c026" providerId="LiveId" clId="{FD7600C0-D5AE-4C1C-A9F0-2407603DDD99}" dt="2022-10-23T09:43:29.882" v="17" actId="20577"/>
          <ac:graphicFrameMkLst>
            <pc:docMk/>
            <pc:sldMk cId="0" sldId="261"/>
            <ac:graphicFrameMk id="19" creationId="{00000000-0000-0000-0000-000000000000}"/>
          </ac:graphicFrameMkLst>
        </pc:graphicFrameChg>
      </pc:sldChg>
      <pc:sldChg chg="modSp mod">
        <pc:chgData name="Moldir Kabdualieva" userId="df42278df007c026" providerId="LiveId" clId="{FD7600C0-D5AE-4C1C-A9F0-2407603DDD99}" dt="2022-10-23T09:43:46.233" v="33" actId="20577"/>
        <pc:sldMkLst>
          <pc:docMk/>
          <pc:sldMk cId="334028445" sldId="265"/>
        </pc:sldMkLst>
        <pc:spChg chg="mod">
          <ac:chgData name="Moldir Kabdualieva" userId="df42278df007c026" providerId="LiveId" clId="{FD7600C0-D5AE-4C1C-A9F0-2407603DDD99}" dt="2022-10-23T09:43:46.233" v="33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255573228"/>
              </p:ext>
            </p:extLst>
          </p:nvPr>
        </p:nvGraphicFramePr>
        <p:xfrm>
          <a:off x="307975" y="2588895"/>
          <a:ext cx="4465638" cy="411448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ru-RU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296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5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651412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55262"/>
            <a:ext cx="4824413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Кокшетау</a:t>
            </a:r>
          </a:p>
          <a:p>
            <a:pPr indent="185738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24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 октября</a:t>
            </a:r>
          </a:p>
          <a:p>
            <a:pPr indent="185738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с 21 ч. 23 октября 2022 г. до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 21 ч. 24 октября 2022 г.</a:t>
            </a:r>
          </a:p>
          <a:p>
            <a:pPr indent="185738" algn="just">
              <a:lnSpc>
                <a:spcPct val="115000"/>
              </a:lnSpc>
            </a:pP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Переменная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облачность, без осадков. Гололед. Ветер юго-западный 9-14,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порывы 15-20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м/с. Температура воздуха ночью 6-8 мороза, днем 0-2 тепла.</a:t>
            </a:r>
            <a:endParaRPr lang="ru-RU" altLang="ru-RU" sz="1200" dirty="0">
              <a:latin typeface="Times New Roman" pitchFamily="18" charset="0"/>
              <a:cs typeface="Times New Roman" pitchFamily="18" charset="0"/>
            </a:endParaRPr>
          </a:p>
          <a:p>
            <a:pPr indent="185738" algn="ctr">
              <a:lnSpc>
                <a:spcPct val="115000"/>
              </a:lnSpc>
            </a:pP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на 25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 октября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indent="185738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с 21 ч. 24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 октября 2022 г.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 09 ч. 25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 октября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</a:p>
          <a:p>
            <a:pPr indent="185738" algn="just">
              <a:spcBef>
                <a:spcPct val="20000"/>
              </a:spcBef>
            </a:pP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осадков. Ветер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юго-западный 9-14 м/с. Температура воздуха ночью 3-5 мороза.</a:t>
            </a:r>
            <a:endParaRPr lang="ru-RU" altLang="ru-RU" sz="1200" dirty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</a:p>
        </p:txBody>
      </p:sp>
      <p:sp>
        <p:nvSpPr>
          <p:cNvPr id="21" name="TextBox 13"/>
          <p:cNvSpPr txBox="1"/>
          <p:nvPr/>
        </p:nvSpPr>
        <p:spPr>
          <a:xfrm>
            <a:off x="5024438" y="2643182"/>
            <a:ext cx="4680169" cy="830997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</a:t>
            </a:r>
            <a:r>
              <a:rPr lang="ru-RU" alt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рассеиванию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881562" y="3857628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Кокшетау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23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тября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2561084"/>
              </p:ext>
            </p:extLst>
          </p:nvPr>
        </p:nvGraphicFramePr>
        <p:xfrm>
          <a:off x="5019674" y="4397121"/>
          <a:ext cx="4691064" cy="21128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2364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24438" y="3571876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33908" y="4588375"/>
            <a:ext cx="483163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Кокшетау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Вернадского, 46 Б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мкр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Васильковский, 17 (тер-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СШГ №17)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181"/>
            <a:ext cx="4819092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876" y="4340116"/>
            <a:ext cx="4309498" cy="1774256"/>
            <a:chOff x="523875" y="3952355"/>
            <a:chExt cx="4309498" cy="194599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42360" y="395235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5" y="128674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82520" y="6093998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71346117"/>
              </p:ext>
            </p:extLst>
          </p:nvPr>
        </p:nvGraphicFramePr>
        <p:xfrm>
          <a:off x="5008261" y="488974"/>
          <a:ext cx="4713891" cy="775020"/>
        </p:xfrm>
        <a:graphic>
          <a:graphicData uri="http://schemas.openxmlformats.org/drawingml/2006/table">
            <a:tbl>
              <a:tblPr/>
              <a:tblGrid>
                <a:gridCol w="10248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90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40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1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0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6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7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5899" y="2062910"/>
            <a:ext cx="48323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721056568"/>
              </p:ext>
            </p:extLst>
          </p:nvPr>
        </p:nvGraphicFramePr>
        <p:xfrm>
          <a:off x="5025127" y="232827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48482" y="456659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14015</TotalTime>
  <Words>605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2318</cp:revision>
  <cp:lastPrinted>2021-07-01T03:56:27Z</cp:lastPrinted>
  <dcterms:created xsi:type="dcterms:W3CDTF">2018-03-27T06:03:00Z</dcterms:created>
  <dcterms:modified xsi:type="dcterms:W3CDTF">2022-10-23T09:43:47Z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