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6BA7F0D-2C87-4B1C-B465-A0D9C8333546}" v="1" dt="2022-10-23T08:52:20.93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66BA7F0D-2C87-4B1C-B465-A0D9C8333546}"/>
    <pc:docChg chg="modSld">
      <pc:chgData name="Moldir Kabdualieva" userId="df42278df007c026" providerId="LiveId" clId="{66BA7F0D-2C87-4B1C-B465-A0D9C8333546}" dt="2022-10-23T08:53:30.460" v="2" actId="20577"/>
      <pc:docMkLst>
        <pc:docMk/>
      </pc:docMkLst>
      <pc:sldChg chg="modSp">
        <pc:chgData name="Moldir Kabdualieva" userId="df42278df007c026" providerId="LiveId" clId="{66BA7F0D-2C87-4B1C-B465-A0D9C8333546}" dt="2022-10-23T08:52:20.937" v="0"/>
        <pc:sldMkLst>
          <pc:docMk/>
          <pc:sldMk cId="0" sldId="261"/>
        </pc:sldMkLst>
        <pc:graphicFrameChg chg="mod">
          <ac:chgData name="Moldir Kabdualieva" userId="df42278df007c026" providerId="LiveId" clId="{66BA7F0D-2C87-4B1C-B465-A0D9C8333546}" dt="2022-10-23T08:52:20.937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66BA7F0D-2C87-4B1C-B465-A0D9C8333546}" dt="2022-10-23T08:53:30.460" v="2" actId="20577"/>
        <pc:sldMkLst>
          <pc:docMk/>
          <pc:sldMk cId="334028445" sldId="265"/>
        </pc:sldMkLst>
        <pc:spChg chg="mod">
          <ac:chgData name="Moldir Kabdualieva" userId="df42278df007c026" providerId="LiveId" clId="{66BA7F0D-2C87-4B1C-B465-A0D9C8333546}" dt="2022-10-23T08:53:30.460" v="2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840581658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</a:t>
                      </a: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296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24 октября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23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24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юго-восточный с переходом на юго-западный 5-10 м/с. Температура воздуха ночью 5-7 мороза, днем 5-7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25 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24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25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юго-восточный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ночью 3-5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4514" y="1988840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24 октября, ночью 25 октября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23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6378103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308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331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551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214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69605" y="2780928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0347" y="4425553"/>
            <a:ext cx="4298660" cy="1762367"/>
            <a:chOff x="523875" y="3965395"/>
            <a:chExt cx="4298660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</a:t>
            </a:r>
            <a:r>
              <a:rPr lang="kk-KZ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С.</a:t>
            </a:r>
            <a:endParaRPr lang="ru-KZ" sz="1200" b="1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14859</TotalTime>
  <Words>677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2446</cp:revision>
  <cp:lastPrinted>2021-07-01T03:56:27Z</cp:lastPrinted>
  <dcterms:created xsi:type="dcterms:W3CDTF">2018-03-27T06:03:00Z</dcterms:created>
  <dcterms:modified xsi:type="dcterms:W3CDTF">2022-10-23T08:53:37Z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