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93F81B-536D-4F70-8F80-96977A22F67A}" v="1" dt="2022-10-23T08:57:05.2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8093F81B-536D-4F70-8F80-96977A22F67A}"/>
    <pc:docChg chg="modSld">
      <pc:chgData name="Moldir Kabdualieva" userId="df42278df007c026" providerId="LiveId" clId="{8093F81B-536D-4F70-8F80-96977A22F67A}" dt="2022-10-23T08:57:05.226" v="0"/>
      <pc:docMkLst>
        <pc:docMk/>
      </pc:docMkLst>
      <pc:sldChg chg="modSp">
        <pc:chgData name="Moldir Kabdualieva" userId="df42278df007c026" providerId="LiveId" clId="{8093F81B-536D-4F70-8F80-96977A22F67A}" dt="2022-10-23T08:57:05.226" v="0"/>
        <pc:sldMkLst>
          <pc:docMk/>
          <pc:sldMk cId="0" sldId="261"/>
        </pc:sldMkLst>
        <pc:graphicFrameChg chg="mod">
          <ac:chgData name="Moldir Kabdualieva" userId="df42278df007c026" providerId="LiveId" clId="{8093F81B-536D-4F70-8F80-96977A22F67A}" dt="2022-10-23T08:57:05.22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№296</a:t>
                      </a:r>
                      <a:endParaRPr lang="kk-KZ" altLang="x-none" sz="16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24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25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23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295397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049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24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23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24 октября 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Переменная облачность, без осадков. Ветер северо-восточный ночью 9-14 м/с. Температура воздуха ночью 0-2, днем 11-13 тепла.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25 октября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24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25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  <a:sym typeface="+mn-ea"/>
              </a:rPr>
              <a:t>ок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Переменная облачность, без осадков. Ветер северо-западный 9-14 м/с. Температура воздуха ночью </a:t>
            </a:r>
            <a:r>
              <a:rPr lang="ru-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0-2 мороза.</a:t>
            </a:r>
            <a:endParaRPr lang="ru-RU" sz="12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77502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Исполнитель:                                               инженер Н. Бақытжан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23.10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12:08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13680</TotalTime>
  <Words>645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2413</cp:revision>
  <cp:lastPrinted>2021-07-01T03:56:27Z</cp:lastPrinted>
  <dcterms:created xsi:type="dcterms:W3CDTF">2018-03-27T06:03:00Z</dcterms:created>
  <dcterms:modified xsi:type="dcterms:W3CDTF">2022-10-23T08:57:14Z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