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086AA93-7AB8-4D93-A354-2F01B326D4C7}"/>
    <pc:docChg chg="modSld">
      <pc:chgData name="Moldir Kabdualieva" userId="df42278df007c026" providerId="LiveId" clId="{5086AA93-7AB8-4D93-A354-2F01B326D4C7}" dt="2022-10-23T08:53:37.277" v="50" actId="20577"/>
      <pc:docMkLst>
        <pc:docMk/>
      </pc:docMkLst>
      <pc:sldChg chg="modSp mod">
        <pc:chgData name="Moldir Kabdualieva" userId="df42278df007c026" providerId="LiveId" clId="{5086AA93-7AB8-4D93-A354-2F01B326D4C7}" dt="2022-10-23T08:51:59.585" v="48" actId="20577"/>
        <pc:sldMkLst>
          <pc:docMk/>
          <pc:sldMk cId="0" sldId="261"/>
        </pc:sldMkLst>
        <pc:graphicFrameChg chg="modGraphic">
          <ac:chgData name="Moldir Kabdualieva" userId="df42278df007c026" providerId="LiveId" clId="{5086AA93-7AB8-4D93-A354-2F01B326D4C7}" dt="2022-10-23T08:51:59.585" v="48" actId="20577"/>
          <ac:graphicFrameMkLst>
            <pc:docMk/>
            <pc:sldMk cId="0" sldId="261"/>
            <ac:graphicFrameMk id="23" creationId="{94CC0974-E1E4-47F3-9A8B-49A879A3B96B}"/>
          </ac:graphicFrameMkLst>
        </pc:graphicFrameChg>
      </pc:sldChg>
      <pc:sldChg chg="modSp mod">
        <pc:chgData name="Moldir Kabdualieva" userId="df42278df007c026" providerId="LiveId" clId="{5086AA93-7AB8-4D93-A354-2F01B326D4C7}" dt="2022-10-23T08:53:37.277" v="50" actId="20577"/>
        <pc:sldMkLst>
          <pc:docMk/>
          <pc:sldMk cId="334028445" sldId="265"/>
        </pc:sldMkLst>
        <pc:spChg chg="mod">
          <ac:chgData name="Moldir Kabdualieva" userId="df42278df007c026" providerId="LiveId" clId="{5086AA93-7AB8-4D93-A354-2F01B326D4C7}" dt="2022-10-23T08:53:37.277" v="50"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091222197"/>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№296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23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24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23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Оңтүстік-шығыстан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оңтүстік-батысқа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ауысады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5-7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5-7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25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24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25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421018998"/>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23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63222"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2" y="2180764"/>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24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25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a:t>
            </a:r>
            <a:r>
              <a:rPr lang="kk-KZ" sz="1200" b="1" i="1">
                <a:latin typeface="Times New Roman" panose="02020603050405020304" pitchFamily="18" charset="0"/>
                <a:cs typeface="Times New Roman" panose="02020603050405020304" pitchFamily="18" charset="0"/>
              </a:rPr>
              <a:t>С.</a:t>
            </a:r>
            <a:endParaRPr lang="ru-KZ" sz="1200" b="1" i="1">
              <a:latin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14872</TotalTime>
  <Words>657</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2494</cp:revision>
  <cp:lastPrinted>2021-07-01T07:38:07Z</cp:lastPrinted>
  <dcterms:created xsi:type="dcterms:W3CDTF">2018-03-27T06:03:00Z</dcterms:created>
  <dcterms:modified xsi:type="dcterms:W3CDTF">2022-10-23T08:53:39Z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