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91"/>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67CA344F-5862-4ECC-8E1B-A7DF65A25A6D}"/>
    <pc:docChg chg="modSld">
      <pc:chgData name="Moldir Kabdualieva" userId="df42278df007c026" providerId="LiveId" clId="{67CA344F-5862-4ECC-8E1B-A7DF65A25A6D}" dt="2022-10-23T08:50:47.705" v="31" actId="20577"/>
      <pc:docMkLst>
        <pc:docMk/>
      </pc:docMkLst>
      <pc:sldChg chg="modSp mod">
        <pc:chgData name="Moldir Kabdualieva" userId="df42278df007c026" providerId="LiveId" clId="{67CA344F-5862-4ECC-8E1B-A7DF65A25A6D}" dt="2022-10-23T08:50:11.149" v="29" actId="20577"/>
        <pc:sldMkLst>
          <pc:docMk/>
          <pc:sldMk cId="0" sldId="261"/>
        </pc:sldMkLst>
        <pc:graphicFrameChg chg="modGraphic">
          <ac:chgData name="Moldir Kabdualieva" userId="df42278df007c026" providerId="LiveId" clId="{67CA344F-5862-4ECC-8E1B-A7DF65A25A6D}" dt="2022-10-23T08:50:11.149" v="29" actId="20577"/>
          <ac:graphicFrameMkLst>
            <pc:docMk/>
            <pc:sldMk cId="0" sldId="261"/>
            <ac:graphicFrameMk id="15" creationId="{94CC0974-E1E4-47F3-9A8B-49A879A3B96B}"/>
          </ac:graphicFrameMkLst>
        </pc:graphicFrameChg>
      </pc:sldChg>
      <pc:sldChg chg="modSp mod">
        <pc:chgData name="Moldir Kabdualieva" userId="df42278df007c026" providerId="LiveId" clId="{67CA344F-5862-4ECC-8E1B-A7DF65A25A6D}" dt="2022-10-23T08:50:47.705" v="31" actId="20577"/>
        <pc:sldMkLst>
          <pc:docMk/>
          <pc:sldMk cId="334028445" sldId="265"/>
        </pc:sldMkLst>
        <pc:spChg chg="mod">
          <ac:chgData name="Moldir Kabdualieva" userId="df42278df007c026" providerId="LiveId" clId="{67CA344F-5862-4ECC-8E1B-A7DF65A25A6D}" dt="2022-10-23T08:50:47.705" v="31" actId="20577"/>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849126" y="135235"/>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610803062"/>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en-US" sz="1200" b="1" i="1" dirty="0">
                          <a:solidFill>
                            <a:srgbClr val="002060"/>
                          </a:solidFill>
                          <a:latin typeface="Times New Roman" panose="02020603050405020304" pitchFamily="18" charset="0"/>
                          <a:cs typeface="Times New Roman" panose="02020603050405020304" pitchFamily="18" charset="0"/>
                        </a:rPr>
                        <a:t>Жезқазған</a:t>
                      </a:r>
                      <a:r>
                        <a:rPr lang="kk-KZ" altLang="en-US" sz="1200" b="1" i="1" baseline="0" dirty="0">
                          <a:solidFill>
                            <a:srgbClr val="002060"/>
                          </a:solidFill>
                          <a:latin typeface="Times New Roman" panose="02020603050405020304" pitchFamily="18" charset="0"/>
                          <a:cs typeface="Times New Roman" panose="02020603050405020304" pitchFamily="18" charset="0"/>
                        </a:rPr>
                        <a:t> қ.</a:t>
                      </a:r>
                      <a:r>
                        <a:rPr lang="ru-RU" altLang="en-US" sz="1200" b="1" i="1" dirty="0">
                          <a:solidFill>
                            <a:srgbClr val="002060"/>
                          </a:solidFill>
                          <a:latin typeface="Times New Roman" panose="02020603050405020304" pitchFamily="18" charset="0"/>
                          <a:cs typeface="Times New Roman" panose="02020603050405020304" pitchFamily="18" charset="0"/>
                        </a:rPr>
                        <a:t> </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296759428"/>
              </p:ext>
            </p:extLst>
          </p:nvPr>
        </p:nvGraphicFramePr>
        <p:xfrm>
          <a:off x="307975" y="2588895"/>
          <a:ext cx="4465638" cy="2179320"/>
        </p:xfrm>
        <a:graphic>
          <a:graphicData uri="http://schemas.openxmlformats.org/drawingml/2006/table">
            <a:tbl>
              <a:tblPr/>
              <a:tblGrid>
                <a:gridCol w="4465638">
                  <a:extLst>
                    <a:ext uri="{9D8B030D-6E8A-4147-A177-3AD203B41FA5}">
                      <a16:colId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№296</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Жезқазған</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23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865001" y="131246"/>
            <a:ext cx="4904473" cy="1615827"/>
          </a:xfrm>
          <a:prstGeom prst="rect">
            <a:avLst/>
          </a:prstGeom>
        </p:spPr>
        <p:txBody>
          <a:bodyPr wrap="square">
            <a:spAutoFit/>
          </a:bodyPr>
          <a:lstStyle/>
          <a:p>
            <a:pPr lvl="0" algn="ctr"/>
            <a:r>
              <a:rPr lang="kk-KZ" altLang="ru-RU" sz="1100" b="1" dirty="0">
                <a:latin typeface="Times New Roman" panose="02020603050405020304" pitchFamily="18" charset="0"/>
                <a:cs typeface="Times New Roman" panose="02020603050405020304" pitchFamily="18" charset="0"/>
              </a:rPr>
              <a:t>Жезқазған қаласы бойынша</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24 қазанға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23 </a:t>
            </a:r>
            <a:r>
              <a:rPr lang="ru-RU" altLang="ru-RU" sz="1100" b="1" dirty="0" err="1">
                <a:solidFill>
                  <a:srgbClr val="000000"/>
                </a:solidFill>
                <a:latin typeface="Times New Roman" panose="02020603050405020304" pitchFamily="18" charset="0"/>
                <a:cs typeface="Times New Roman" panose="02020603050405020304" pitchFamily="18" charset="0"/>
              </a:rPr>
              <a:t>қазан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24</a:t>
            </a:r>
            <a:r>
              <a:rPr lang="kk-KZ" altLang="ru-RU" sz="1100" b="1" dirty="0">
                <a:solidFill>
                  <a:srgbClr val="000000"/>
                </a:solidFill>
                <a:latin typeface="Times New Roman" panose="02020603050405020304" pitchFamily="18" charset="0"/>
                <a:cs typeface="Times New Roman" panose="02020603050405020304" pitchFamily="18" charset="0"/>
              </a:rPr>
              <a:t> қазан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6-8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күндіз</a:t>
            </a:r>
            <a:r>
              <a:rPr lang="ru-RU" sz="1100">
                <a:latin typeface="Times New Roman" pitchFamily="18" charset="0"/>
                <a:cs typeface="Times New Roman" pitchFamily="18" charset="0"/>
              </a:rPr>
              <a:t> 6-8 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 </a:t>
            </a: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25 қазанға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24 қазан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25 </a:t>
            </a:r>
            <a:r>
              <a:rPr lang="ru-RU" sz="1100" b="1" dirty="0" err="1">
                <a:solidFill>
                  <a:srgbClr val="000000"/>
                </a:solidFill>
                <a:latin typeface="Times New Roman" panose="02020603050405020304" pitchFamily="18" charset="0"/>
                <a:cs typeface="Times New Roman" panose="02020603050405020304" pitchFamily="18" charset="0"/>
              </a:rPr>
              <a:t>қазан</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3-5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p:txBody>
      </p:sp>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14722" y="3502499"/>
            <a:ext cx="4893029"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a:latin typeface="Times New Roman" panose="02020603050405020304" pitchFamily="18" charset="0"/>
                <a:cs typeface="Times New Roman" panose="02020603050405020304" pitchFamily="18" charset="0"/>
              </a:rPr>
              <a:t> 23 </a:t>
            </a:r>
            <a:r>
              <a:rPr lang="kk-KZ" altLang="ru-RU" sz="1200" b="1" dirty="0">
                <a:solidFill>
                  <a:srgbClr val="000000"/>
                </a:solidFill>
                <a:latin typeface="Times New Roman" panose="02020603050405020304" pitchFamily="18" charset="0"/>
                <a:cs typeface="Times New Roman" panose="02020603050405020304" pitchFamily="18" charset="0"/>
              </a:rPr>
              <a:t>қазан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Жезқазған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TextBox 13"/>
          <p:cNvSpPr txBox="1"/>
          <p:nvPr/>
        </p:nvSpPr>
        <p:spPr>
          <a:xfrm>
            <a:off x="4961993" y="3225500"/>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0" name="TextBox 13"/>
          <p:cNvSpPr txBox="1"/>
          <p:nvPr/>
        </p:nvSpPr>
        <p:spPr>
          <a:xfrm>
            <a:off x="4865001" y="2241669"/>
            <a:ext cx="4912412"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24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dirty="0">
                <a:solidFill>
                  <a:schemeClr val="tx1"/>
                </a:solidFill>
                <a:latin typeface="Times New Roman" panose="02020603050405020304" pitchFamily="18" charset="0"/>
                <a:cs typeface="Times New Roman" panose="02020603050405020304" pitchFamily="18" charset="0"/>
              </a:rPr>
              <a:t>, 25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сейілуіне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567989098"/>
              </p:ext>
            </p:extLst>
          </p:nvPr>
        </p:nvGraphicFramePr>
        <p:xfrm>
          <a:off x="5027449" y="4069781"/>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25705">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00434">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kk-KZ" sz="1000" dirty="0">
                          <a:solidFill>
                            <a:schemeClr val="tx1"/>
                          </a:solidFill>
                          <a:latin typeface="Times New Roman" panose="02020603050405020304" pitchFamily="18" charset="0"/>
                          <a:cs typeface="Times New Roman" panose="02020603050405020304" pitchFamily="18" charset="0"/>
                        </a:rPr>
                        <a:t>РМ-2,5 қалқыма 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1"/>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РМ-10 қалқыма 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150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 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Көміртегі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00434">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kk-KZ" sz="1000" dirty="0">
                          <a:solidFill>
                            <a:schemeClr val="tx1"/>
                          </a:solidFill>
                          <a:latin typeface="Times New Roman" panose="02020603050405020304" pitchFamily="18" charset="0"/>
                          <a:cs typeface="Times New Roman" panose="02020603050405020304" pitchFamily="18" charset="0"/>
                        </a:rPr>
                        <a:t>Азот 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kk-KZ"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5"/>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Азот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kk-KZ"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1,1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2163833354"/>
                  </a:ext>
                </a:extLst>
              </a:tr>
              <a:tr h="200434">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141365874"/>
                  </a:ext>
                </a:extLst>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82769" y="4581128"/>
            <a:ext cx="4688979" cy="1200329"/>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Жезказган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ru-RU" sz="1200" dirty="0">
                <a:latin typeface="Times New Roman" panose="02020603050405020304" pitchFamily="18" charset="0"/>
                <a:cs typeface="Times New Roman" panose="02020603050405020304" pitchFamily="18" charset="0"/>
              </a:rPr>
              <a:t>№ 1 </a:t>
            </a:r>
            <a:r>
              <a:rPr lang="ru-RU" sz="1200" dirty="0" err="1">
                <a:latin typeface="Times New Roman" panose="02020603050405020304" pitchFamily="18" charset="0"/>
                <a:cs typeface="Times New Roman" panose="02020603050405020304" pitchFamily="18" charset="0"/>
              </a:rPr>
              <a:t>бекет</a:t>
            </a:r>
            <a:r>
              <a:rPr lang="ru-RU" sz="1200" dirty="0">
                <a:latin typeface="Times New Roman" panose="02020603050405020304" pitchFamily="18" charset="0"/>
                <a:cs typeface="Times New Roman" panose="02020603050405020304" pitchFamily="18" charset="0"/>
              </a:rPr>
              <a:t> — М. </a:t>
            </a:r>
            <a:r>
              <a:rPr lang="ru-RU" sz="1200" dirty="0" err="1">
                <a:latin typeface="Times New Roman" panose="02020603050405020304" pitchFamily="18" charset="0"/>
                <a:cs typeface="Times New Roman" panose="02020603050405020304" pitchFamily="18" charset="0"/>
              </a:rPr>
              <a:t>Жәлел</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4 В</a:t>
            </a:r>
          </a:p>
          <a:p>
            <a:r>
              <a:rPr lang="ru-RU" sz="1200" dirty="0">
                <a:latin typeface="Times New Roman" panose="02020603050405020304" pitchFamily="18" charset="0"/>
                <a:cs typeface="Times New Roman" panose="02020603050405020304" pitchFamily="18" charset="0"/>
              </a:rPr>
              <a:t>№ 2 </a:t>
            </a:r>
            <a:r>
              <a:rPr lang="ru-RU" sz="1200" dirty="0" err="1">
                <a:latin typeface="Times New Roman" panose="02020603050405020304" pitchFamily="18" charset="0"/>
                <a:cs typeface="Times New Roman" panose="02020603050405020304" pitchFamily="18" charset="0"/>
              </a:rPr>
              <a:t>бекет</a:t>
            </a:r>
            <a:r>
              <a:rPr lang="ru-RU" sz="1200" dirty="0">
                <a:latin typeface="Times New Roman" panose="02020603050405020304" pitchFamily="18" charset="0"/>
                <a:cs typeface="Times New Roman" panose="02020603050405020304" pitchFamily="18" charset="0"/>
              </a:rPr>
              <a:t> — </a:t>
            </a:r>
            <a:r>
              <a:rPr lang="ru-RU" sz="1200" dirty="0" err="1">
                <a:latin typeface="Times New Roman" panose="02020603050405020304" pitchFamily="18" charset="0"/>
                <a:cs typeface="Times New Roman" panose="02020603050405020304" pitchFamily="18" charset="0"/>
              </a:rPr>
              <a:t>Сарыарқа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4 Г </a:t>
            </a:r>
          </a:p>
          <a:p>
            <a:r>
              <a:rPr lang="ru-RU" sz="1200" dirty="0">
                <a:latin typeface="Times New Roman" panose="02020603050405020304" pitchFamily="18" charset="0"/>
                <a:cs typeface="Times New Roman" panose="02020603050405020304" pitchFamily="18" charset="0"/>
              </a:rPr>
              <a:t>№ 3 </a:t>
            </a:r>
            <a:r>
              <a:rPr lang="ru-RU" sz="1200" dirty="0" err="1">
                <a:latin typeface="Times New Roman" panose="02020603050405020304" pitchFamily="18" charset="0"/>
                <a:cs typeface="Times New Roman" panose="02020603050405020304" pitchFamily="18" charset="0"/>
              </a:rPr>
              <a:t>бекет</a:t>
            </a:r>
            <a:r>
              <a:rPr lang="ru-RU" sz="1200" dirty="0">
                <a:latin typeface="Times New Roman" panose="02020603050405020304" pitchFamily="18" charset="0"/>
                <a:cs typeface="Times New Roman" panose="02020603050405020304" pitchFamily="18" charset="0"/>
              </a:rPr>
              <a:t> — </a:t>
            </a:r>
            <a:r>
              <a:rPr lang="ru-RU" sz="1200" dirty="0" err="1">
                <a:latin typeface="Times New Roman" panose="02020603050405020304" pitchFamily="18" charset="0"/>
                <a:cs typeface="Times New Roman" panose="02020603050405020304" pitchFamily="18" charset="0"/>
              </a:rPr>
              <a:t>Желтоқсан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481</a:t>
            </a:r>
          </a:p>
          <a:p>
            <a:pPr algn="just"/>
            <a:endParaRPr lang="ru-RU" altLang="ru-RU" sz="1200" dirty="0">
              <a:solidFill>
                <a:srgbClr val="000000"/>
              </a:solidFill>
              <a:latin typeface="Times New Roman" panose="02020603050405020304" pitchFamily="18" charset="0"/>
              <a:cs typeface="Times New Roman" panose="02020603050405020304" pitchFamily="18" charset="0"/>
            </a:endParaRPr>
          </a:p>
        </p:txBody>
      </p:sp>
      <p:sp>
        <p:nvSpPr>
          <p:cNvPr id="23" name="Прямоугольник 13"/>
          <p:cNvSpPr/>
          <p:nvPr/>
        </p:nvSpPr>
        <p:spPr>
          <a:xfrm>
            <a:off x="4937125" y="88104"/>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4864108" y="4500123"/>
            <a:ext cx="4616855" cy="1780911"/>
            <a:chOff x="205680" y="3799939"/>
            <a:chExt cx="4616855"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kk-KZ"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u="sng" dirty="0">
                            <a:latin typeface="Times New Roman" panose="02020603050405020304" pitchFamily="18" charset="0"/>
                            <a:cs typeface="Times New Roman" panose="02020603050405020304" pitchFamily="18" charset="0"/>
                            <a:hlinkClick r:id="" action="ppaction://noaction"/>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u="sng" dirty="0">
                            <a:latin typeface="Times New Roman" panose="02020603050405020304" pitchFamily="18" charset="0"/>
                            <a:cs typeface="Times New Roman" panose="02020603050405020304" pitchFamily="18" charset="0"/>
                            <a:hlinkClick r:id="" action="ppaction://noaction"/>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205680" y="4077010"/>
              <a:ext cx="278954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         </a:t>
              </a: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4967233" y="6275765"/>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a:latin typeface="Times New Roman" panose="02020603050405020304" pitchFamily="18" charset="0"/>
                <a:cs typeface="Times New Roman" panose="02020603050405020304" pitchFamily="18" charset="0"/>
              </a:rPr>
              <a:t> М.С.</a:t>
            </a:r>
            <a:endParaRPr lang="ru-RU" sz="1200" b="1" i="1">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932237270"/>
              </p:ext>
            </p:extLst>
          </p:nvPr>
        </p:nvGraphicFramePr>
        <p:xfrm>
          <a:off x="5317977" y="511436"/>
          <a:ext cx="4167505" cy="805340"/>
        </p:xfrm>
        <a:graphic>
          <a:graphicData uri="http://schemas.openxmlformats.org/drawingml/2006/table">
            <a:tbl>
              <a:tblPr/>
              <a:tblGrid>
                <a:gridCol w="1075183">
                  <a:extLst>
                    <a:ext uri="{9D8B030D-6E8A-4147-A177-3AD203B41FA5}">
                      <a16:colId xmlns:a16="http://schemas.microsoft.com/office/drawing/2014/main" val="20000"/>
                    </a:ext>
                  </a:extLst>
                </a:gridCol>
                <a:gridCol w="3092322">
                  <a:extLst>
                    <a:ext uri="{9D8B030D-6E8A-4147-A177-3AD203B41FA5}">
                      <a16:colId xmlns:a16="http://schemas.microsoft.com/office/drawing/2014/main" val="20001"/>
                    </a:ext>
                  </a:extLst>
                </a:gridCol>
              </a:tblGrid>
              <a:tr h="18532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6401">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Р &lt; 0,34</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90463">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0,34 ≤ Р &lt; 0,48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085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0,48 ≤ Р &lt; 0,6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5360">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0,6</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37125" y="1316776"/>
            <a:ext cx="4817914"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48001" y="2104536"/>
            <a:ext cx="4829412"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3978887518"/>
              </p:ext>
            </p:extLst>
          </p:nvPr>
        </p:nvGraphicFramePr>
        <p:xfrm>
          <a:off x="5028497" y="2440219"/>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9665" y="4533506"/>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14727</TotalTime>
  <Words>595</Words>
  <Application>Microsoft Office PowerPoint</Application>
  <PresentationFormat>Лист A4 (210x297 мм)</PresentationFormat>
  <Paragraphs>101</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2496</cp:revision>
  <cp:lastPrinted>2021-07-01T07:38:07Z</cp:lastPrinted>
  <dcterms:created xsi:type="dcterms:W3CDTF">2018-03-27T06:03:00Z</dcterms:created>
  <dcterms:modified xsi:type="dcterms:W3CDTF">2022-10-23T08:50:49Z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