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24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23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24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южный 1-6, днем порывы 10 м/с. Температура воздуха ночью 3-5 мороза, днем 7-9 тепла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24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25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небольшой дождь. Ветер южный 3-8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2-4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00593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7" y="2160664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E93607C-7D93-AECD-F2EE-2FDE1B0A26EA}"/>
              </a:ext>
            </a:extLst>
          </p:cNvPr>
          <p:cNvSpPr txBox="1"/>
          <p:nvPr/>
        </p:nvSpPr>
        <p:spPr>
          <a:xfrm>
            <a:off x="122394" y="682581"/>
            <a:ext cx="4801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екомендации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отсутствуют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13778</TotalTime>
  <Words>645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2489</cp:revision>
  <cp:lastPrinted>2021-02-03T11:37:00Z</cp:lastPrinted>
  <dcterms:created xsi:type="dcterms:W3CDTF">2018-03-27T06:03:00Z</dcterms:created>
  <dcterms:modified xsi:type="dcterms:W3CDTF">2022-10-23T09:17:25Z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