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3FBDEB-F005-43CC-8340-AEE93D325484}" v="1" dt="2022-10-23T09:03:59.7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3B3FBDEB-F005-43CC-8340-AEE93D325484}"/>
    <pc:docChg chg="modSld">
      <pc:chgData name="Moldir Kabdualieva" userId="df42278df007c026" providerId="LiveId" clId="{3B3FBDEB-F005-43CC-8340-AEE93D325484}" dt="2022-10-23T09:03:59.753" v="0"/>
      <pc:docMkLst>
        <pc:docMk/>
      </pc:docMkLst>
      <pc:sldChg chg="modSp">
        <pc:chgData name="Moldir Kabdualieva" userId="df42278df007c026" providerId="LiveId" clId="{3B3FBDEB-F005-43CC-8340-AEE93D325484}" dt="2022-10-23T09:03:59.753" v="0"/>
        <pc:sldMkLst>
          <pc:docMk/>
          <pc:sldMk cId="0" sldId="261"/>
        </pc:sldMkLst>
        <pc:graphicFrameChg chg="mod">
          <ac:chgData name="Moldir Kabdualieva" userId="df42278df007c026" providerId="LiveId" clId="{3B3FBDEB-F005-43CC-8340-AEE93D325484}" dt="2022-10-23T09:03:59.75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034382293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№296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23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30211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24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23 октября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24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северо-западный с переходом на северо-восточный 3-8 м/с. Температура воздуха ночью 1-3° мороза, днем 5-7° тепла.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25 октября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3-8 м/с. Температура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воздуха  ночью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3-5° мороза.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08561" y="226565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24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25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5" name="TextBox 15"/>
          <p:cNvSpPr txBox="1"/>
          <p:nvPr/>
        </p:nvSpPr>
        <p:spPr>
          <a:xfrm>
            <a:off x="4990980" y="3441259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4457" y="4411868"/>
            <a:ext cx="4298660" cy="1793249"/>
            <a:chOff x="523875" y="3931523"/>
            <a:chExt cx="4298660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77502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17369</TotalTime>
  <Words>617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2463</cp:revision>
  <cp:lastPrinted>2021-07-01T03:56:27Z</cp:lastPrinted>
  <dcterms:created xsi:type="dcterms:W3CDTF">2018-03-27T06:03:00Z</dcterms:created>
  <dcterms:modified xsi:type="dcterms:W3CDTF">2022-10-23T09:04:08Z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