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22FBE17-2944-4407-B6E8-A58B0BC29E3A}"/>
    <pc:docChg chg="modSld">
      <pc:chgData name="Moldir Kabdualieva" userId="df42278df007c026" providerId="LiveId" clId="{822FBE17-2944-4407-B6E8-A58B0BC29E3A}" dt="2022-10-23T09:02:36.674" v="33" actId="20577"/>
      <pc:docMkLst>
        <pc:docMk/>
      </pc:docMkLst>
      <pc:sldChg chg="modSp mod">
        <pc:chgData name="Moldir Kabdualieva" userId="df42278df007c026" providerId="LiveId" clId="{822FBE17-2944-4407-B6E8-A58B0BC29E3A}" dt="2022-10-23T09:01:55.860" v="31" actId="20577"/>
        <pc:sldMkLst>
          <pc:docMk/>
          <pc:sldMk cId="0" sldId="261"/>
        </pc:sldMkLst>
        <pc:graphicFrameChg chg="modGraphic">
          <ac:chgData name="Moldir Kabdualieva" userId="df42278df007c026" providerId="LiveId" clId="{822FBE17-2944-4407-B6E8-A58B0BC29E3A}" dt="2022-10-23T09:01:55.860" v="31" actId="20577"/>
          <ac:graphicFrameMkLst>
            <pc:docMk/>
            <pc:sldMk cId="0" sldId="261"/>
            <ac:graphicFrameMk id="15" creationId="{94CC0974-E1E4-47F3-9A8B-49A879A3B96B}"/>
          </ac:graphicFrameMkLst>
        </pc:graphicFrameChg>
      </pc:sldChg>
      <pc:sldChg chg="modSp mod">
        <pc:chgData name="Moldir Kabdualieva" userId="df42278df007c026" providerId="LiveId" clId="{822FBE17-2944-4407-B6E8-A58B0BC29E3A}" dt="2022-10-23T09:02:36.674" v="33" actId="20577"/>
        <pc:sldMkLst>
          <pc:docMk/>
          <pc:sldMk cId="334028445" sldId="265"/>
        </pc:sldMkLst>
        <pc:spChg chg="mod">
          <ac:chgData name="Moldir Kabdualieva" userId="df42278df007c026" providerId="LiveId" clId="{822FBE17-2944-4407-B6E8-A58B0BC29E3A}" dt="2022-10-23T09:02:36.674" v="33"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00042049"/>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14829037"/>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24</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23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24</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Тұнд жауын-шашын (жаңбыр, қар</a:t>
            </a:r>
            <a:r>
              <a:rPr lang="en-US"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 Ж</a:t>
            </a:r>
            <a:r>
              <a:rPr lang="kk-KZ" sz="1200" dirty="0">
                <a:latin typeface="Times New Roman" panose="02020603050405020304" pitchFamily="18" charset="0"/>
                <a:cs typeface="Times New Roman" panose="02020603050405020304" pitchFamily="18" charset="0"/>
              </a:rPr>
              <a:t>ел солтүстік-батыстан 5-10 м/с. </a:t>
            </a:r>
            <a:r>
              <a:rPr lang="kk-KZ" sz="1200" dirty="0">
                <a:solidFill>
                  <a:prstClr val="black"/>
                </a:solidFill>
                <a:latin typeface="Times New Roman" pitchFamily="18" charset="0"/>
                <a:cs typeface="Times New Roman" pitchFamily="18" charset="0"/>
              </a:rPr>
              <a:t>Ауа температурасы түнде 2-4° аяз, күндіз 2-4°</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25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24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25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4-6°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69616" y="2245620"/>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24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25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33059" y="343441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sz="1400" b="1" i="1" dirty="0">
                <a:latin typeface="Times New Roman" panose="02020603050405020304" pitchFamily="18" charset="0"/>
                <a:cs typeface="Times New Roman" panose="02020603050405020304" pitchFamily="18" charset="0"/>
              </a:rPr>
              <a:t>Қабдуалиева М.С.</a:t>
            </a:r>
            <a:endParaRPr lang="ru-KZ" sz="14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16722</TotalTime>
  <Words>578</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2458</cp:revision>
  <cp:lastPrinted>2021-07-01T03:56:27Z</cp:lastPrinted>
  <dcterms:created xsi:type="dcterms:W3CDTF">2018-03-27T06:03:00Z</dcterms:created>
  <dcterms:modified xsi:type="dcterms:W3CDTF">2022-10-23T09:02:41Z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