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1E48D7-2D60-4D58-BF82-CA938995E6AC}" v="2" dt="2022-10-23T15:51:01.809"/>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5D1E48D7-2D60-4D58-BF82-CA938995E6AC}"/>
    <pc:docChg chg="custSel modSld">
      <pc:chgData name="Moldir Kabdualieva" userId="df42278df007c026" providerId="LiveId" clId="{5D1E48D7-2D60-4D58-BF82-CA938995E6AC}" dt="2022-10-23T15:51:18.647" v="49" actId="21"/>
      <pc:docMkLst>
        <pc:docMk/>
      </pc:docMkLst>
      <pc:sldChg chg="delSp modSp mod delAnim">
        <pc:chgData name="Moldir Kabdualieva" userId="df42278df007c026" providerId="LiveId" clId="{5D1E48D7-2D60-4D58-BF82-CA938995E6AC}" dt="2022-10-23T15:50:14.232" v="29" actId="20577"/>
        <pc:sldMkLst>
          <pc:docMk/>
          <pc:sldMk cId="0" sldId="261"/>
        </pc:sldMkLst>
        <pc:spChg chg="mod">
          <ac:chgData name="Moldir Kabdualieva" userId="df42278df007c026" providerId="LiveId" clId="{5D1E48D7-2D60-4D58-BF82-CA938995E6AC}" dt="2022-10-23T15:50:14.232" v="29" actId="20577"/>
          <ac:spMkLst>
            <pc:docMk/>
            <pc:sldMk cId="0" sldId="261"/>
            <ac:spMk id="14" creationId="{00000000-0000-0000-0000-000000000000}"/>
          </ac:spMkLst>
        </pc:spChg>
        <pc:spChg chg="del">
          <ac:chgData name="Moldir Kabdualieva" userId="df42278df007c026" providerId="LiveId" clId="{5D1E48D7-2D60-4D58-BF82-CA938995E6AC}" dt="2022-10-23T15:49:49.686" v="4" actId="478"/>
          <ac:spMkLst>
            <pc:docMk/>
            <pc:sldMk cId="0" sldId="261"/>
            <ac:spMk id="20" creationId="{00000000-0000-0000-0000-000000000000}"/>
          </ac:spMkLst>
        </pc:spChg>
        <pc:spChg chg="del">
          <ac:chgData name="Moldir Kabdualieva" userId="df42278df007c026" providerId="LiveId" clId="{5D1E48D7-2D60-4D58-BF82-CA938995E6AC}" dt="2022-10-23T15:49:46.908" v="2" actId="478"/>
          <ac:spMkLst>
            <pc:docMk/>
            <pc:sldMk cId="0" sldId="261"/>
            <ac:spMk id="21" creationId="{00000000-0000-0000-0000-000000000000}"/>
          </ac:spMkLst>
        </pc:spChg>
        <pc:spChg chg="mod">
          <ac:chgData name="Moldir Kabdualieva" userId="df42278df007c026" providerId="LiveId" clId="{5D1E48D7-2D60-4D58-BF82-CA938995E6AC}" dt="2022-10-23T15:49:53.259" v="5" actId="1076"/>
          <ac:spMkLst>
            <pc:docMk/>
            <pc:sldMk cId="0" sldId="261"/>
            <ac:spMk id="22" creationId="{00000000-0000-0000-0000-000000000000}"/>
          </ac:spMkLst>
        </pc:spChg>
        <pc:spChg chg="mod">
          <ac:chgData name="Moldir Kabdualieva" userId="df42278df007c026" providerId="LiveId" clId="{5D1E48D7-2D60-4D58-BF82-CA938995E6AC}" dt="2022-10-23T15:49:59.787" v="6" actId="1076"/>
          <ac:spMkLst>
            <pc:docMk/>
            <pc:sldMk cId="0" sldId="261"/>
            <ac:spMk id="23" creationId="{00000000-0000-0000-0000-000000000000}"/>
          </ac:spMkLst>
        </pc:spChg>
        <pc:graphicFrameChg chg="mod">
          <ac:chgData name="Moldir Kabdualieva" userId="df42278df007c026" providerId="LiveId" clId="{5D1E48D7-2D60-4D58-BF82-CA938995E6AC}" dt="2022-10-23T15:49:40.133" v="0"/>
          <ac:graphicFrameMkLst>
            <pc:docMk/>
            <pc:sldMk cId="0" sldId="261"/>
            <ac:graphicFrameMk id="15" creationId="{94CC0974-E1E4-47F3-9A8B-49A879A3B96B}"/>
          </ac:graphicFrameMkLst>
        </pc:graphicFrameChg>
        <pc:picChg chg="del">
          <ac:chgData name="Moldir Kabdualieva" userId="df42278df007c026" providerId="LiveId" clId="{5D1E48D7-2D60-4D58-BF82-CA938995E6AC}" dt="2022-10-23T15:49:42.653" v="1" actId="478"/>
          <ac:picMkLst>
            <pc:docMk/>
            <pc:sldMk cId="0" sldId="261"/>
            <ac:picMk id="25" creationId="{00000000-0000-0000-0000-000000000000}"/>
          </ac:picMkLst>
        </pc:picChg>
      </pc:sldChg>
      <pc:sldChg chg="addSp delSp modSp mod">
        <pc:chgData name="Moldir Kabdualieva" userId="df42278df007c026" providerId="LiveId" clId="{5D1E48D7-2D60-4D58-BF82-CA938995E6AC}" dt="2022-10-23T15:51:18.647" v="49" actId="21"/>
        <pc:sldMkLst>
          <pc:docMk/>
          <pc:sldMk cId="334028445" sldId="265"/>
        </pc:sldMkLst>
        <pc:spChg chg="add mod">
          <ac:chgData name="Moldir Kabdualieva" userId="df42278df007c026" providerId="LiveId" clId="{5D1E48D7-2D60-4D58-BF82-CA938995E6AC}" dt="2022-10-23T15:51:18.647" v="49" actId="21"/>
          <ac:spMkLst>
            <pc:docMk/>
            <pc:sldMk cId="334028445" sldId="265"/>
            <ac:spMk id="3" creationId="{1FABB379-008A-B87C-C077-B6844B05C3B9}"/>
          </ac:spMkLst>
        </pc:spChg>
        <pc:spChg chg="mod">
          <ac:chgData name="Moldir Kabdualieva" userId="df42278df007c026" providerId="LiveId" clId="{5D1E48D7-2D60-4D58-BF82-CA938995E6AC}" dt="2022-10-23T15:50:31.540" v="45" actId="20577"/>
          <ac:spMkLst>
            <pc:docMk/>
            <pc:sldMk cId="334028445" sldId="265"/>
            <ac:spMk id="19" creationId="{00000000-0000-0000-0000-000000000000}"/>
          </ac:spMkLst>
        </pc:spChg>
        <pc:spChg chg="del">
          <ac:chgData name="Moldir Kabdualieva" userId="df42278df007c026" providerId="LiveId" clId="{5D1E48D7-2D60-4D58-BF82-CA938995E6AC}" dt="2022-10-23T15:51:01.809" v="46"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№296</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23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472075"/>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23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547164773"/>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39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48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2" y="115888"/>
            <a:ext cx="4785503" cy="2123658"/>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24 </a:t>
            </a:r>
            <a:r>
              <a:rPr lang="kk-KZ" altLang="ru-RU" sz="1200" b="1" dirty="0">
                <a:latin typeface="Times New Roman" panose="02020603050405020304" pitchFamily="18" charset="0"/>
                <a:cs typeface="Times New Roman" panose="02020603050405020304" pitchFamily="18" charset="0"/>
              </a:rPr>
              <a:t>қазанға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23 қазаннан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24</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pPr indent="182563" algn="just"/>
            <a:r>
              <a:rPr lang="kk-KZ" sz="1200" dirty="0">
                <a:latin typeface="Times New Roman" pitchFamily="18" charset="0"/>
                <a:cs typeface="Times New Roman" pitchFamily="18" charset="0"/>
              </a:rPr>
              <a:t> Көшпелі бұлтты,</a:t>
            </a:r>
            <a:r>
              <a:rPr lang="en-US" sz="1200" dirty="0">
                <a:latin typeface="Times New Roman" pitchFamily="18" charset="0"/>
                <a:cs typeface="Times New Roman" pitchFamily="18" charset="0"/>
              </a:rPr>
              <a:t> </a:t>
            </a:r>
            <a:r>
              <a:rPr lang="kk-KZ" sz="1200" dirty="0">
                <a:latin typeface="Times New Roman" pitchFamily="18" charset="0"/>
                <a:cs typeface="Times New Roman" pitchFamily="18" charset="0"/>
              </a:rPr>
              <a:t>жауын-шашынсыз болады</a:t>
            </a:r>
            <a:r>
              <a:rPr lang="ru-RU" sz="1200" dirty="0">
                <a:latin typeface="Times New Roman" pitchFamily="18" charset="0"/>
                <a:cs typeface="Times New Roman" pitchFamily="18" charset="0"/>
              </a:rPr>
              <a:t>.</a:t>
            </a:r>
            <a:r>
              <a:rPr lang="kk-KZ" sz="1200" dirty="0">
                <a:latin typeface="Times New Roman" pitchFamily="18" charset="0"/>
                <a:cs typeface="Times New Roman" pitchFamily="18" charset="0"/>
              </a:rPr>
              <a:t> Шығыстан жел соғады, күші 8-13 м/с. Ауа температурасы түнде 1-3, күндіз               13-15 градус жылы болады.</a:t>
            </a:r>
            <a:endParaRPr lang="ru-RU" sz="1200" dirty="0">
              <a:latin typeface="Times New Roman" pitchFamily="18" charset="0"/>
              <a:cs typeface="Times New Roman" pitchFamily="18" charset="0"/>
            </a:endParaRPr>
          </a:p>
          <a:p>
            <a:pPr indent="182563" algn="ctr"/>
            <a:r>
              <a:rPr lang="kk-KZ" altLang="ru-RU" sz="1200" b="1" dirty="0">
                <a:latin typeface="Times New Roman" pitchFamily="18" charset="0"/>
                <a:cs typeface="Times New Roman" pitchFamily="18" charset="0"/>
              </a:rPr>
              <a:t>25 қазанға </a:t>
            </a:r>
          </a:p>
          <a:p>
            <a:pPr indent="182563" algn="ctr"/>
            <a:r>
              <a:rPr lang="kk-KZ" altLang="ru-RU" sz="1200" b="1" dirty="0">
                <a:latin typeface="Times New Roman" pitchFamily="18" charset="0"/>
                <a:cs typeface="Times New Roman" pitchFamily="18" charset="0"/>
              </a:rPr>
              <a:t>2022 ж. 21 сағ. 24 қазаннан 09 сағ. 25 қазанға</a:t>
            </a:r>
          </a:p>
          <a:p>
            <a:pPr lvl="0" indent="182563" algn="ctr"/>
            <a:r>
              <a:rPr lang="kk-KZ" altLang="ru-RU" sz="1200" b="1" dirty="0">
                <a:latin typeface="Times New Roman" pitchFamily="18" charset="0"/>
                <a:cs typeface="Times New Roman" pitchFamily="18" charset="0"/>
              </a:rPr>
              <a:t>дейін</a:t>
            </a:r>
            <a:endParaRPr lang="en-US" altLang="ru-RU" sz="1200" b="1" dirty="0">
              <a:latin typeface="Times New Roman" pitchFamily="18" charset="0"/>
              <a:cs typeface="Times New Roman" pitchFamily="18" charset="0"/>
            </a:endParaRPr>
          </a:p>
          <a:p>
            <a:pPr lvl="0" indent="182563" algn="just"/>
            <a:r>
              <a:rPr lang="kk-KZ" sz="1200" dirty="0">
                <a:latin typeface="Times New Roman" pitchFamily="18" charset="0"/>
                <a:cs typeface="Times New Roman" pitchFamily="18" charset="0"/>
              </a:rPr>
              <a:t> Көшпелі бұлтты, жауын-шашынсыз болады</a:t>
            </a:r>
            <a:r>
              <a:rPr lang="ru-RU" sz="1200" dirty="0">
                <a:latin typeface="Times New Roman" pitchFamily="18" charset="0"/>
                <a:cs typeface="Times New Roman" pitchFamily="18" charset="0"/>
              </a:rPr>
              <a:t>.</a:t>
            </a:r>
            <a:r>
              <a:rPr lang="kk-KZ" sz="1200" dirty="0">
                <a:latin typeface="Times New Roman" pitchFamily="18" charset="0"/>
                <a:cs typeface="Times New Roman" pitchFamily="18" charset="0"/>
              </a:rPr>
              <a:t> Шығыстан жел соғады, күші 8-13 м/с. Ауа температурасы 2-4 градус жылы болады.</a:t>
            </a:r>
            <a:endParaRPr lang="ru-RU" sz="1200" dirty="0">
              <a:latin typeface="Times New Roman" pitchFamily="18" charset="0"/>
              <a:cs typeface="Times New Roman" pitchFamily="18" charset="0"/>
            </a:endParaRPr>
          </a:p>
        </p:txBody>
      </p:sp>
      <p:sp>
        <p:nvSpPr>
          <p:cNvPr id="22" name="TextBox 13"/>
          <p:cNvSpPr txBox="1"/>
          <p:nvPr/>
        </p:nvSpPr>
        <p:spPr>
          <a:xfrm>
            <a:off x="5024438" y="2231036"/>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24 </a:t>
            </a:r>
            <a:r>
              <a:rPr lang="ru-RU" sz="1200" dirty="0" err="1">
                <a:solidFill>
                  <a:schemeClr val="tx1"/>
                </a:solidFill>
                <a:latin typeface="Times New Roman" panose="02020603050405020304" pitchFamily="18" charset="0"/>
                <a:cs typeface="Times New Roman" panose="02020603050405020304" pitchFamily="18" charset="0"/>
              </a:rPr>
              <a:t>қазанда</a:t>
            </a:r>
            <a:r>
              <a:rPr lang="ru-RU" sz="1200" dirty="0">
                <a:solidFill>
                  <a:schemeClr val="tx1"/>
                </a:solidFill>
                <a:latin typeface="Times New Roman" panose="02020603050405020304" pitchFamily="18" charset="0"/>
                <a:cs typeface="Times New Roman" panose="02020603050405020304" pitchFamily="18" charset="0"/>
              </a:rPr>
              <a:t>, 25 </a:t>
            </a:r>
            <a:r>
              <a:rPr lang="ru-RU" sz="1200" dirty="0" err="1">
                <a:solidFill>
                  <a:schemeClr val="tx1"/>
                </a:solidFill>
                <a:latin typeface="Times New Roman" panose="02020603050405020304" pitchFamily="18" charset="0"/>
                <a:cs typeface="Times New Roman" panose="02020603050405020304" pitchFamily="18" charset="0"/>
              </a:rPr>
              <a:t>қазанға 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5051791" y="3074237"/>
            <a:ext cx="464347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1FABB379-008A-B87C-C077-B6844B05C3B9}"/>
              </a:ext>
            </a:extLst>
          </p:cNvPr>
          <p:cNvSpPr txBox="1"/>
          <p:nvPr/>
        </p:nvSpPr>
        <p:spPr>
          <a:xfrm>
            <a:off x="276371" y="783926"/>
            <a:ext cx="4953000" cy="369332"/>
          </a:xfrm>
          <a:prstGeom prst="rect">
            <a:avLst/>
          </a:prstGeom>
          <a:noFill/>
        </p:spPr>
        <p:txBody>
          <a:bodyPr wrap="square">
            <a:spAutoFit/>
          </a:bodyPr>
          <a:lstStyle/>
          <a:p>
            <a:r>
              <a:rPr lang="kk-KZ" sz="1800">
                <a:latin typeface="Times New Roman" panose="02020603050405020304" pitchFamily="18" charset="0"/>
                <a:cs typeface="Times New Roman" panose="02020603050405020304" pitchFamily="18" charset="0"/>
              </a:rPr>
              <a:t>Ұсыныстар жоқ</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13221</TotalTime>
  <Words>619</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2523</cp:revision>
  <cp:lastPrinted>2021-07-01T03:56:27Z</cp:lastPrinted>
  <dcterms:created xsi:type="dcterms:W3CDTF">2018-03-27T06:03:00Z</dcterms:created>
  <dcterms:modified xsi:type="dcterms:W3CDTF">2022-10-23T15:51:20Z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