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24D188-1DD7-4D87-9BBD-1BC9E68E55FC}" v="1" dt="2022-10-23T09:19:26.8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924D188-1DD7-4D87-9BBD-1BC9E68E55FC}"/>
    <pc:docChg chg="custSel modSld">
      <pc:chgData name="Moldir Kabdualieva" userId="df42278df007c026" providerId="LiveId" clId="{9924D188-1DD7-4D87-9BBD-1BC9E68E55FC}" dt="2022-10-23T09:20:03.949" v="2"/>
      <pc:docMkLst>
        <pc:docMk/>
      </pc:docMkLst>
      <pc:sldChg chg="modSp mod">
        <pc:chgData name="Moldir Kabdualieva" userId="df42278df007c026" providerId="LiveId" clId="{9924D188-1DD7-4D87-9BBD-1BC9E68E55FC}" dt="2022-10-23T09:19:35.033" v="1" actId="207"/>
        <pc:sldMkLst>
          <pc:docMk/>
          <pc:sldMk cId="0" sldId="261"/>
        </pc:sldMkLst>
        <pc:graphicFrameChg chg="mod">
          <ac:chgData name="Moldir Kabdualieva" userId="df42278df007c026" providerId="LiveId" clId="{9924D188-1DD7-4D87-9BBD-1BC9E68E55FC}" dt="2022-10-23T09:19:26.836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9924D188-1DD7-4D87-9BBD-1BC9E68E55FC}" dt="2022-10-23T09:19:35.033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9924D188-1DD7-4D87-9BBD-1BC9E68E55FC}" dt="2022-10-23T09:20:03.949" v="2"/>
        <pc:sldMkLst>
          <pc:docMk/>
          <pc:sldMk cId="334028445" sldId="265"/>
        </pc:sldMkLst>
        <pc:spChg chg="mod">
          <ac:chgData name="Moldir Kabdualieva" userId="df42278df007c026" providerId="LiveId" clId="{9924D188-1DD7-4D87-9BBD-1BC9E68E55FC}" dt="2022-10-23T09:20:03.949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24156463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23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634790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23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24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днем дождь. Ветер юго-западный 9-14 м/с. Температура воздуха ночью 0-2 мороза, днём 6-8 тепла.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24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25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дождь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16305</TotalTime>
  <Words>626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2781</cp:revision>
  <cp:lastPrinted>2021-07-01T03:56:27Z</cp:lastPrinted>
  <dcterms:created xsi:type="dcterms:W3CDTF">2018-03-27T06:03:00Z</dcterms:created>
  <dcterms:modified xsi:type="dcterms:W3CDTF">2022-10-23T09:20:13Z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