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9040CC9-3902-40C2-A754-0447923476ED}"/>
    <pc:docChg chg="modSld">
      <pc:chgData name="Moldir Kabdualieva" userId="df42278df007c026" providerId="LiveId" clId="{A9040CC9-3902-40C2-A754-0447923476ED}" dt="2022-10-23T09:10:33.657" v="48" actId="20577"/>
      <pc:docMkLst>
        <pc:docMk/>
      </pc:docMkLst>
      <pc:sldChg chg="modSp mod">
        <pc:chgData name="Moldir Kabdualieva" userId="df42278df007c026" providerId="LiveId" clId="{A9040CC9-3902-40C2-A754-0447923476ED}" dt="2022-10-23T09:10:33.657" v="48" actId="20577"/>
        <pc:sldMkLst>
          <pc:docMk/>
          <pc:sldMk cId="0" sldId="261"/>
        </pc:sldMkLst>
        <pc:graphicFrameChg chg="modGraphic">
          <ac:chgData name="Moldir Kabdualieva" userId="df42278df007c026" providerId="LiveId" clId="{A9040CC9-3902-40C2-A754-0447923476ED}" dt="2022-10-23T09:10:33.657" v="48"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064503991"/>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№296</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23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31826872"/>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93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23 </a:t>
            </a:r>
            <a:r>
              <a:rPr lang="ru-RU" altLang="ru-RU" sz="1200" b="1" dirty="0" err="1">
                <a:solidFill>
                  <a:prstClr val="black"/>
                </a:solidFill>
                <a:latin typeface="Times New Roman" panose="02020603050405020304" pitchFamily="18" charset="0"/>
                <a:cs typeface="Times New Roman" panose="02020603050405020304" pitchFamily="18" charset="0"/>
              </a:rPr>
              <a:t>қазанны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24 </a:t>
            </a:r>
            <a:r>
              <a:rPr lang="ru-RU" altLang="ru-RU" sz="1200" b="1" dirty="0" err="1">
                <a:solidFill>
                  <a:prstClr val="black"/>
                </a:solidFill>
                <a:latin typeface="Times New Roman" panose="02020603050405020304" pitchFamily="18" charset="0"/>
                <a:cs typeface="Times New Roman" panose="02020603050405020304" pitchFamily="18" charset="0"/>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 </a:t>
            </a:r>
            <a:r>
              <a:rPr lang="kk-KZ" sz="1200" dirty="0">
                <a:latin typeface="Times New Roman" panose="02020603050405020304" pitchFamily="18" charset="0"/>
                <a:cs typeface="Times New Roman" panose="02020603050405020304" pitchFamily="18" charset="0"/>
              </a:rPr>
              <a:t>Жел солтүстік-батыстан 3-8 м/с. </a:t>
            </a:r>
            <a:r>
              <a:rPr lang="kk-KZ" sz="1200" dirty="0">
                <a:solidFill>
                  <a:prstClr val="black"/>
                </a:solidFill>
                <a:latin typeface="Times New Roman" pitchFamily="18" charset="0"/>
                <a:cs typeface="Times New Roman" pitchFamily="18" charset="0"/>
              </a:rPr>
              <a:t>Ауа температурасы түнде 1-3° аяз, күндіз 5-7°</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25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24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25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оңтүстік-шығыстан 3-8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a:solidFill>
                  <a:prstClr val="black"/>
                </a:solidFill>
                <a:latin typeface="Times New Roman" pitchFamily="18" charset="0"/>
                <a:cs typeface="Times New Roman" pitchFamily="18" charset="0"/>
              </a:rPr>
              <a:t> 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24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25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804672"/>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18400</TotalTime>
  <Words>612</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2595</cp:revision>
  <cp:lastPrinted>2021-07-01T03:56:27Z</cp:lastPrinted>
  <dcterms:created xsi:type="dcterms:W3CDTF">2018-03-27T06:03:00Z</dcterms:created>
  <dcterms:modified xsi:type="dcterms:W3CDTF">2022-10-23T09:10:41Z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