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EF0D48-E0D5-4C77-8689-AD2BFBC3ECEF}" v="1" dt="2022-10-23T09:08:59.6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CCEF0D48-E0D5-4C77-8689-AD2BFBC3ECEF}"/>
    <pc:docChg chg="modSld">
      <pc:chgData name="Moldir Kabdualieva" userId="df42278df007c026" providerId="LiveId" clId="{CCEF0D48-E0D5-4C77-8689-AD2BFBC3ECEF}" dt="2022-10-23T09:09:13.636" v="2" actId="20577"/>
      <pc:docMkLst>
        <pc:docMk/>
      </pc:docMkLst>
      <pc:sldChg chg="modSp">
        <pc:chgData name="Moldir Kabdualieva" userId="df42278df007c026" providerId="LiveId" clId="{CCEF0D48-E0D5-4C77-8689-AD2BFBC3ECEF}" dt="2022-10-23T09:08:59.677" v="0"/>
        <pc:sldMkLst>
          <pc:docMk/>
          <pc:sldMk cId="0" sldId="261"/>
        </pc:sldMkLst>
        <pc:graphicFrameChg chg="mod">
          <ac:chgData name="Moldir Kabdualieva" userId="df42278df007c026" providerId="LiveId" clId="{CCEF0D48-E0D5-4C77-8689-AD2BFBC3ECEF}" dt="2022-10-23T09:08:59.67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CCEF0D48-E0D5-4C77-8689-AD2BFBC3ECEF}" dt="2022-10-23T09:09:13.636" v="2" actId="20577"/>
        <pc:sldMkLst>
          <pc:docMk/>
          <pc:sldMk cId="334028445" sldId="265"/>
        </pc:sldMkLst>
        <pc:spChg chg="mod">
          <ac:chgData name="Moldir Kabdualieva" userId="df42278df007c026" providerId="LiveId" clId="{CCEF0D48-E0D5-4C77-8689-AD2BFBC3ECEF}" dt="2022-10-23T09:09:13.636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154641407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№296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65002" y="1988840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24 октября, ночью 25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23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488712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24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23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24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юго-восточный с переходом на юго-западный 5-10 м/с. Температура воздуха ночью 5-7 мороза, днем 5-7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25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юго-восточный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Температура воздуха ночью 3-5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4" y="285293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85708"/>
            <a:ext cx="4298660" cy="1715579"/>
            <a:chOff x="523874" y="4016711"/>
            <a:chExt cx="4298660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51267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</a:t>
            </a:r>
            <a:r>
              <a:rPr lang="kk-KZ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KZ" sz="12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14628</TotalTime>
  <Words>638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2431</cp:revision>
  <cp:lastPrinted>2021-07-01T03:56:27Z</cp:lastPrinted>
  <dcterms:created xsi:type="dcterms:W3CDTF">2018-03-27T06:03:00Z</dcterms:created>
  <dcterms:modified xsi:type="dcterms:W3CDTF">2022-10-23T09:09:19Z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