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72BBDB-8D5A-460F-B01E-0A37A3F78DD1}" v="1" dt="2022-10-23T09:05:23.1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7A72BBDB-8D5A-460F-B01E-0A37A3F78DD1}"/>
    <pc:docChg chg="modSld">
      <pc:chgData name="Moldir Kabdualieva" userId="df42278df007c026" providerId="LiveId" clId="{7A72BBDB-8D5A-460F-B01E-0A37A3F78DD1}" dt="2022-10-23T09:05:37.935" v="2" actId="20577"/>
      <pc:docMkLst>
        <pc:docMk/>
      </pc:docMkLst>
      <pc:sldChg chg="modSp">
        <pc:chgData name="Moldir Kabdualieva" userId="df42278df007c026" providerId="LiveId" clId="{7A72BBDB-8D5A-460F-B01E-0A37A3F78DD1}" dt="2022-10-23T09:05:23.186" v="0"/>
        <pc:sldMkLst>
          <pc:docMk/>
          <pc:sldMk cId="0" sldId="261"/>
        </pc:sldMkLst>
        <pc:graphicFrameChg chg="mod">
          <ac:chgData name="Moldir Kabdualieva" userId="df42278df007c026" providerId="LiveId" clId="{7A72BBDB-8D5A-460F-B01E-0A37A3F78DD1}" dt="2022-10-23T09:05:23.18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7A72BBDB-8D5A-460F-B01E-0A37A3F78DD1}" dt="2022-10-23T09:05:37.935" v="2" actId="20577"/>
        <pc:sldMkLst>
          <pc:docMk/>
          <pc:sldMk cId="334028445" sldId="265"/>
        </pc:sldMkLst>
        <pc:spChg chg="mod">
          <ac:chgData name="Moldir Kabdualieva" userId="df42278df007c026" providerId="LiveId" clId="{7A72BBDB-8D5A-460F-B01E-0A37A3F78DD1}" dt="2022-10-23T09:05:37.935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№296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906227"/>
              </p:ext>
            </p:extLst>
          </p:nvPr>
        </p:nvGraphicFramePr>
        <p:xfrm>
          <a:off x="5024438" y="4000504"/>
          <a:ext cx="46370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624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24 октября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23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24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северо-восточный 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5-10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 Температура воздуха ночью 0-2 мороза, днем 9-11 тепла.</a:t>
            </a:r>
            <a:br>
              <a:rPr lang="ru-RU" sz="1200" dirty="0"/>
            </a:br>
            <a:r>
              <a:rPr lang="ru-RU" sz="1200" dirty="0"/>
              <a:t>                                                   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25 октября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24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25 октября2022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</a:t>
            </a:r>
            <a:r>
              <a:rPr lang="ru-RU" sz="1200" dirty="0">
                <a:latin typeface="Times New Roman KZ" pitchFamily="18" charset="0"/>
                <a:ea typeface="Times New Roman KZ" pitchFamily="18" charset="0"/>
              </a:rPr>
              <a:t>северо-восточный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3-8 м/с. Температура воздуха 0-2 мороза.</a:t>
            </a: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4438" y="312952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4438" y="205114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24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25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128587" y="246084"/>
            <a:ext cx="48244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</a:t>
            </a:r>
            <a:r>
              <a:rPr lang="kk-KZ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KZ" sz="12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≤ Р &lt; 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13742</TotalTime>
  <Words>605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Times New Roman KZ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2624</cp:revision>
  <cp:lastPrinted>2021-07-01T03:56:27Z</cp:lastPrinted>
  <dcterms:created xsi:type="dcterms:W3CDTF">2018-03-27T06:03:00Z</dcterms:created>
  <dcterms:modified xsi:type="dcterms:W3CDTF">2022-10-23T09:05:42Z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