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1CA0B9-0C09-4FAE-822C-8D11BCE0E568}" v="1" dt="2022-10-23T08:48:55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41CA0B9-0C09-4FAE-822C-8D11BCE0E568}"/>
    <pc:docChg chg="modSld">
      <pc:chgData name="Moldir Kabdualieva" userId="df42278df007c026" providerId="LiveId" clId="{641CA0B9-0C09-4FAE-822C-8D11BCE0E568}" dt="2022-10-23T08:49:09.699" v="2" actId="20577"/>
      <pc:docMkLst>
        <pc:docMk/>
      </pc:docMkLst>
      <pc:sldChg chg="modSp">
        <pc:chgData name="Moldir Kabdualieva" userId="df42278df007c026" providerId="LiveId" clId="{641CA0B9-0C09-4FAE-822C-8D11BCE0E568}" dt="2022-10-23T08:48:55.933" v="0"/>
        <pc:sldMkLst>
          <pc:docMk/>
          <pc:sldMk cId="0" sldId="261"/>
        </pc:sldMkLst>
        <pc:graphicFrameChg chg="mod">
          <ac:chgData name="Moldir Kabdualieva" userId="df42278df007c026" providerId="LiveId" clId="{641CA0B9-0C09-4FAE-822C-8D11BCE0E568}" dt="2022-10-23T08:48:55.93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41CA0B9-0C09-4FAE-822C-8D11BCE0E568}" dt="2022-10-23T08:49:09.699" v="2" actId="20577"/>
        <pc:sldMkLst>
          <pc:docMk/>
          <pc:sldMk cId="334028445" sldId="265"/>
        </pc:sldMkLst>
        <pc:spChg chg="mod">
          <ac:chgData name="Moldir Kabdualieva" userId="df42278df007c026" providerId="LiveId" clId="{641CA0B9-0C09-4FAE-822C-8D11BCE0E568}" dt="2022-10-23T08:49:09.699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8229219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с переходом на юго-западный 7-12 м/с. Температура воздуха ночью 3-5 мороза,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24 октября, ночью 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206723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14645</TotalTime>
  <Words>644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2429</cp:revision>
  <cp:lastPrinted>2021-07-01T03:56:27Z</cp:lastPrinted>
  <dcterms:created xsi:type="dcterms:W3CDTF">2018-03-27T06:03:00Z</dcterms:created>
  <dcterms:modified xsi:type="dcterms:W3CDTF">2022-10-23T08:49:14Z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