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F5263B-8D51-47C9-93F6-4DCD82109419}" v="1" dt="2022-10-23T08:58:42.5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D2F5263B-8D51-47C9-93F6-4DCD82109419}"/>
    <pc:docChg chg="modSld">
      <pc:chgData name="Moldir Kabdualieva" userId="df42278df007c026" providerId="LiveId" clId="{D2F5263B-8D51-47C9-93F6-4DCD82109419}" dt="2022-10-23T08:58:58.371" v="16" actId="20577"/>
      <pc:docMkLst>
        <pc:docMk/>
      </pc:docMkLst>
      <pc:sldChg chg="modSp">
        <pc:chgData name="Moldir Kabdualieva" userId="df42278df007c026" providerId="LiveId" clId="{D2F5263B-8D51-47C9-93F6-4DCD82109419}" dt="2022-10-23T08:58:42.573" v="0"/>
        <pc:sldMkLst>
          <pc:docMk/>
          <pc:sldMk cId="0" sldId="261"/>
        </pc:sldMkLst>
        <pc:graphicFrameChg chg="mod">
          <ac:chgData name="Moldir Kabdualieva" userId="df42278df007c026" providerId="LiveId" clId="{D2F5263B-8D51-47C9-93F6-4DCD82109419}" dt="2022-10-23T08:58:42.57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D2F5263B-8D51-47C9-93F6-4DCD82109419}" dt="2022-10-23T08:58:58.371" v="16" actId="20577"/>
        <pc:sldMkLst>
          <pc:docMk/>
          <pc:sldMk cId="334028445" sldId="265"/>
        </pc:sldMkLst>
        <pc:spChg chg="mod">
          <ac:chgData name="Moldir Kabdualieva" userId="df42278df007c026" providerId="LiveId" clId="{D2F5263B-8D51-47C9-93F6-4DCD82109419}" dt="2022-10-23T08:58:58.371" v="16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26725468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296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23 </a:t>
            </a:r>
            <a:r>
              <a:rPr lang="ru-RU" alt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тября</a:t>
            </a:r>
            <a:r>
              <a:rPr lang="ru-RU" altLang="zh-CN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720748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261618"/>
            <a:ext cx="4798916" cy="169277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24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23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тября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21 ч. 24 октября 2022 г.</a:t>
            </a:r>
            <a:endParaRPr lang="ru-RU" altLang="en-US" sz="12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Без осадков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Ветер юго-западный 9-14 м/с. Температура воздуха ночью 1-3 мороза, днем 2-4 тепла.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на 25 октября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24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09 ч. 25 октября 2022 г.</a:t>
            </a: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Без осадков. Ветер 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юго-западный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9-14 м/с. Температура воздуха </a:t>
            </a:r>
            <a:r>
              <a:rPr lang="ru-RU" sz="1100">
                <a:latin typeface="Times New Roman" panose="02020603050405020304" pitchFamily="18" charset="0"/>
                <a:cs typeface="Times New Roman" panose="02020603050405020304" pitchFamily="18" charset="0"/>
              </a:rPr>
              <a:t>ночью 0-2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мороза.</a:t>
            </a:r>
            <a:endParaRPr lang="ru-KZ" sz="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24 октября, </a:t>
            </a:r>
            <a:r>
              <a:rPr lang="ru-RU" altLang="en-US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25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77502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17787</TotalTime>
  <Words>646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2867</cp:revision>
  <cp:lastPrinted>2021-11-30T05:55:24Z</cp:lastPrinted>
  <dcterms:created xsi:type="dcterms:W3CDTF">2018-03-27T06:03:00Z</dcterms:created>
  <dcterms:modified xsi:type="dcterms:W3CDTF">2022-10-23T08:59:00Z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