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26223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сильный снег, гололед, туман, низовая метель. Ветер 15-20 м/с. Температура воздуха ночью 2-4 мороза, днем около 0 градусов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3-5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4625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14102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2380</cp:revision>
  <cp:lastPrinted>2021-07-01T03:56:27Z</cp:lastPrinted>
  <dcterms:created xsi:type="dcterms:W3CDTF">2018-03-27T06:03:00Z</dcterms:created>
  <dcterms:modified xsi:type="dcterms:W3CDTF">2022-10-22T06:41:23Z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