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4756406"/>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22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қазан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22</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23 </a:t>
            </a:r>
            <a:r>
              <a:rPr lang="kk-KZ" sz="1200" b="1" dirty="0" smtClean="0">
                <a:latin typeface="Times New Roman" pitchFamily="18" charset="0"/>
                <a:cs typeface="Times New Roman" pitchFamily="18" charset="0"/>
              </a:rPr>
              <a:t>қазанға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22 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defRPr/>
            </a:pPr>
            <a:r>
              <a:rPr lang="kk-KZ" sz="1200" dirty="0" smtClean="0">
                <a:solidFill>
                  <a:prstClr val="black"/>
                </a:solidFill>
                <a:latin typeface="Times New Roman" pitchFamily="18" charset="0"/>
                <a:ea typeface="Calibri"/>
                <a:cs typeface="Times New Roman" pitchFamily="18" charset="0"/>
              </a:rPr>
              <a:t>        Түнде және таңертең жаңбыр жауады</a:t>
            </a:r>
            <a:r>
              <a:rPr lang="kk-KZ" sz="1200" dirty="0" smtClean="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a:t>
            </a:r>
            <a:r>
              <a:rPr lang="kk-KZ" sz="1200" dirty="0" smtClean="0">
                <a:solidFill>
                  <a:prstClr val="black"/>
                </a:solidFill>
                <a:latin typeface="Times New Roman"/>
              </a:rPr>
              <a:t>батыс</a:t>
            </a:r>
            <a:r>
              <a:rPr lang="kk-KZ" sz="1200" dirty="0" smtClean="0">
                <a:latin typeface="Times New Roman" pitchFamily="18" charset="0"/>
                <a:cs typeface="Times New Roman" pitchFamily="18" charset="0"/>
              </a:rPr>
              <a:t>тан </a:t>
            </a:r>
            <a:r>
              <a:rPr lang="kk-KZ" sz="1200" dirty="0">
                <a:latin typeface="Times New Roman" pitchFamily="18" charset="0"/>
                <a:cs typeface="Times New Roman" pitchFamily="18" charset="0"/>
              </a:rPr>
              <a:t>жел соғады</a:t>
            </a:r>
            <a:r>
              <a:rPr lang="kk-KZ" sz="1200" dirty="0">
                <a:latin typeface="Times New Roman"/>
                <a:ea typeface="Calibri"/>
              </a:rPr>
              <a:t>, 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түнде және күндіз </a:t>
            </a:r>
            <a:r>
              <a:rPr lang="kk-KZ" sz="1200" dirty="0" smtClean="0">
                <a:latin typeface="Times New Roman" pitchFamily="18" charset="0"/>
                <a:cs typeface="Times New Roman" pitchFamily="18" charset="0"/>
              </a:rPr>
              <a:t>8-10 градус </a:t>
            </a:r>
            <a:r>
              <a:rPr lang="kk-KZ" sz="1200" dirty="0">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smtClean="0">
                <a:latin typeface="Times New Roman" panose="02020603050405020304" pitchFamily="18" charset="0"/>
                <a:cs typeface="Times New Roman" panose="02020603050405020304"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қазан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24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a:solidFill>
                  <a:prstClr val="black"/>
                </a:solidFill>
                <a:latin typeface="Times New Roman" pitchFamily="18" charset="0"/>
                <a:ea typeface="Calibri"/>
                <a:cs typeface="Times New Roman" pitchFamily="18" charset="0"/>
              </a:rPr>
              <a:t> </a:t>
            </a:r>
            <a:r>
              <a:rPr lang="kk-KZ" sz="1200" dirty="0" smtClean="0">
                <a:solidFill>
                  <a:prstClr val="black"/>
                </a:solidFill>
                <a:latin typeface="Times New Roman" pitchFamily="18" charset="0"/>
                <a:ea typeface="Calibri"/>
                <a:cs typeface="Times New Roman" pitchFamily="18" charset="0"/>
              </a:rPr>
              <a:t>       Жауын-шашынсыз. </a:t>
            </a:r>
            <a:r>
              <a:rPr lang="kk-KZ" sz="1200" dirty="0" smtClean="0">
                <a:latin typeface="Times New Roman" pitchFamily="18" charset="0"/>
                <a:cs typeface="Times New Roman" pitchFamily="18" charset="0"/>
              </a:rPr>
              <a:t>Солтүстік-</a:t>
            </a:r>
            <a:r>
              <a:rPr lang="kk-KZ" sz="1200" dirty="0" smtClean="0">
                <a:solidFill>
                  <a:prstClr val="black"/>
                </a:solidFill>
                <a:latin typeface="Times New Roman"/>
              </a:rPr>
              <a:t>шығыс</a:t>
            </a:r>
            <a:r>
              <a:rPr lang="kk-KZ" sz="1200" dirty="0" smtClean="0">
                <a:latin typeface="Times New Roman" pitchFamily="18" charset="0"/>
                <a:cs typeface="Times New Roman" pitchFamily="18" charset="0"/>
              </a:rPr>
              <a:t>тан жел соғады</a:t>
            </a:r>
            <a:r>
              <a:rPr lang="kk-KZ" sz="1200" dirty="0" smtClean="0">
                <a:latin typeface="Times New Roman"/>
                <a:ea typeface="Calibri"/>
              </a:rPr>
              <a:t>, </a:t>
            </a:r>
            <a:r>
              <a:rPr lang="kk-KZ" sz="1200" dirty="0">
                <a:latin typeface="Times New Roman"/>
                <a:ea typeface="Calibri"/>
              </a:rPr>
              <a:t>күші 9-14 </a:t>
            </a:r>
            <a:r>
              <a:rPr lang="kk-KZ" sz="1200" dirty="0" smtClean="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smtClean="0">
                <a:latin typeface="Times New Roman" pitchFamily="18" charset="0"/>
                <a:cs typeface="Times New Roman" pitchFamily="18" charset="0"/>
              </a:rPr>
              <a:t>түнде 3-5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24826710"/>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14099</TotalTime>
  <Words>566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2703</cp:revision>
  <cp:lastPrinted>2022-10-21T06:39:54Z</cp:lastPrinted>
  <dcterms:created xsi:type="dcterms:W3CDTF">2018-03-27T06:03:00Z</dcterms:created>
  <dcterms:modified xsi:type="dcterms:W3CDTF">2022-10-22T09:03:20Z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