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8211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602996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5077" y="30053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62485" y="2113846"/>
            <a:ext cx="4677302"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23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14624</TotalTime>
  <Words>595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2489</cp:revision>
  <cp:lastPrinted>2021-07-01T03:56:27Z</cp:lastPrinted>
  <dcterms:created xsi:type="dcterms:W3CDTF">2018-03-27T06:03:00Z</dcterms:created>
  <dcterms:modified xsi:type="dcterms:W3CDTF">2022-10-22T09:04:58Z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