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1460489"/>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22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448438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23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22 қазанда с. 21-ден. 23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kern="1400" dirty="0">
                <a:solidFill>
                  <a:srgbClr val="000000"/>
                </a:solidFill>
                <a:latin typeface="Times New Roman" panose="02020603050405020304" pitchFamily="18" charset="0"/>
                <a:ea typeface="Times New Roman" panose="02020603050405020304" pitchFamily="18" charset="0"/>
              </a:rPr>
              <a:t>        Түнде жауын-шашын,  күндіз аздаған жауын-шашын (жаңбыр, қар). Батыстан жел соғады, күші 15-20, түнде және таңертең екпіні 23</a:t>
            </a:r>
            <a:r>
              <a:rPr lang="kk-KZ" sz="1100" dirty="0">
                <a:latin typeface="Times New Roman" panose="02020603050405020304" pitchFamily="18" charset="0"/>
                <a:ea typeface="Times New Roman" panose="02020603050405020304" pitchFamily="18" charset="0"/>
              </a:rPr>
              <a:t>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0-2, күндіз 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a:t>
            </a:r>
            <a:r>
              <a:rPr lang="kk-KZ" sz="1100" kern="1400" dirty="0">
                <a:solidFill>
                  <a:srgbClr val="000000"/>
                </a:solidFill>
                <a:latin typeface="Times New Roman" panose="02020603050405020304" pitchFamily="18" charset="0"/>
                <a:ea typeface="Times New Roman" panose="02020603050405020304" pitchFamily="18" charset="0"/>
              </a:rPr>
              <a:t>здаған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24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17628</TotalTime>
  <Words>581</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2904</cp:revision>
  <cp:lastPrinted>2022-05-31T05:49:59Z</cp:lastPrinted>
  <dcterms:created xsi:type="dcterms:W3CDTF">2018-03-27T06:03:00Z</dcterms:created>
  <dcterms:modified xsi:type="dcterms:W3CDTF">2022-10-22T08:56:40Z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