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№295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октября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6333535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октября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22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23 октября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ночью 9-14 м/с. Температура воздуха ночью 2-4, днем 12-14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24 октября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23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24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ок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северо-западный 9-14 м/с. Температура воздуха ночью 0-2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                                      бөлім бастығы Жокелова А.</a:t>
            </a: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22.10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11:40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13679</TotalTime>
  <Words>615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2412</cp:revision>
  <cp:lastPrinted>2021-07-01T03:56:27Z</cp:lastPrinted>
  <dcterms:created xsi:type="dcterms:W3CDTF">2018-03-27T06:03:00Z</dcterms:created>
  <dcterms:modified xsi:type="dcterms:W3CDTF">2022-10-22T08:54:40Z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