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4E5F722-8935-43DA-94E9-1D6A13EB0021}" v="1" dt="2022-10-16T09:05:48.09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70" d="100"/>
          <a:sy n="70" d="100"/>
        </p:scale>
        <p:origin x="450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ок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северо-западный с переходом на юго-восточный 2-7, ночью порывы 12 м/с. Температура воздуха ночью 4-6 мороза, днем 5-7 тепла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24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2022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1-6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</a:t>
            </a:r>
            <a:r>
              <a:rPr lang="ru-RU"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3-5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мороза.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500834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8874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6433002"/>
              </p:ext>
            </p:extLst>
          </p:nvPr>
        </p:nvGraphicFramePr>
        <p:xfrm>
          <a:off x="5095876" y="4071942"/>
          <a:ext cx="4643470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2087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182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7" y="2160664"/>
            <a:ext cx="4680169" cy="1015663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2022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79-83-3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info@meteo.kz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79-83-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 79-83-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95689" y="659181"/>
            <a:ext cx="458992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13776</TotalTime>
  <Words>636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2489</cp:revision>
  <cp:lastPrinted>2021-02-03T11:37:00Z</cp:lastPrinted>
  <dcterms:created xsi:type="dcterms:W3CDTF">2018-03-27T06:03:00Z</dcterms:created>
  <dcterms:modified xsi:type="dcterms:W3CDTF">2022-10-22T08:39:30Z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