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509611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временами осадки (дождь, снег).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юго-западный, западный 9-14, порывы 15-20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днем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осадков. Ветер западный, юго-западный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4514" y="1988840"/>
            <a:ext cx="474574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55798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0094" y="28451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14852</TotalTime>
  <Words>651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2445</cp:revision>
  <cp:lastPrinted>2021-07-01T03:56:27Z</cp:lastPrinted>
  <dcterms:created xsi:type="dcterms:W3CDTF">2018-03-27T06:03:00Z</dcterms:created>
  <dcterms:modified xsi:type="dcterms:W3CDTF">2022-10-22T08:52:49Z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