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№295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22 қазан</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қазан 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613614"/>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1512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kk-KZ" sz="1000" b="0" i="0" u="none" strike="noStrike" dirty="0" smtClean="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5027340" y="188640"/>
            <a:ext cx="4680520" cy="1954381"/>
          </a:xfrm>
          <a:prstGeom prst="rect">
            <a:avLst/>
          </a:prstGeom>
        </p:spPr>
        <p:txBody>
          <a:bodyPr wrap="square">
            <a:spAutoFit/>
          </a:bodyPr>
          <a:lstStyle/>
          <a:p>
            <a:pPr lvl="0" algn="ctr"/>
            <a:r>
              <a:rPr lang="ru-RU" altLang="ru-RU" sz="1100" b="1" dirty="0" smtClean="0">
                <a:latin typeface="Times New Roman" pitchFamily="18" charset="0"/>
                <a:cs typeface="Times New Roman" pitchFamily="18" charset="0"/>
              </a:rPr>
              <a:t>Петропавл </a:t>
            </a:r>
            <a:r>
              <a:rPr lang="ru-RU" altLang="ru-RU" sz="1100" b="1" dirty="0" err="1" smtClean="0">
                <a:latin typeface="Times New Roman" pitchFamily="18" charset="0"/>
                <a:cs typeface="Times New Roman" pitchFamily="18" charset="0"/>
              </a:rPr>
              <a:t>қаласы бойынша</a:t>
            </a:r>
            <a:endParaRPr lang="ru-RU" altLang="ru-RU" sz="1100" b="1" dirty="0" smtClean="0">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23 </a:t>
            </a:r>
            <a:r>
              <a:rPr lang="kk-KZ" sz="1100" b="1" dirty="0" smtClean="0">
                <a:solidFill>
                  <a:srgbClr val="000000"/>
                </a:solidFill>
                <a:latin typeface="Times New Roman" pitchFamily="18" charset="0"/>
                <a:cs typeface="Times New Roman" pitchFamily="18" charset="0"/>
              </a:rPr>
              <a:t>қазанға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болжамы</a:t>
            </a:r>
            <a:endParaRPr lang="ru-RU" altLang="ru-RU" sz="1100" b="1" dirty="0" smtClean="0">
              <a:solidFill>
                <a:srgbClr val="000000"/>
              </a:solidFill>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2022 </a:t>
            </a:r>
            <a:r>
              <a:rPr lang="ru-RU" altLang="ru-RU" sz="1100" b="1" dirty="0" err="1" smtClean="0">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қазаннан</a:t>
            </a:r>
            <a:r>
              <a:rPr lang="kk-KZ" altLang="ru-RU" sz="1100" b="1" dirty="0" smtClean="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22 </a:t>
            </a:r>
            <a:r>
              <a:rPr lang="ru-RU" altLang="ru-RU" sz="1100" b="1" dirty="0" err="1" smtClean="0">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23 </a:t>
            </a:r>
            <a:r>
              <a:rPr lang="kk-KZ" sz="1100" b="1" dirty="0" smtClean="0">
                <a:solidFill>
                  <a:srgbClr val="000000"/>
                </a:solidFill>
                <a:latin typeface="Times New Roman" pitchFamily="18" charset="0"/>
                <a:cs typeface="Times New Roman" pitchFamily="18" charset="0"/>
              </a:rPr>
              <a:t>қазанға </a:t>
            </a:r>
            <a:r>
              <a:rPr lang="ru-RU" alt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сағатқа дейін</a:t>
            </a:r>
            <a:r>
              <a:rPr lang="ru-RU" altLang="ru-RU" sz="1100" b="1" dirty="0" smtClean="0">
                <a:solidFill>
                  <a:srgbClr val="000000"/>
                </a:solidFill>
                <a:latin typeface="Times New Roman" pitchFamily="18" charset="0"/>
                <a:cs typeface="Times New Roman" pitchFamily="18" charset="0"/>
              </a:rPr>
              <a:t>   </a:t>
            </a:r>
            <a:endParaRPr lang="ru-RU" sz="1100" dirty="0" smtClean="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Түнде қар, көктайғақ. Солтүстік-батыстан, батыстан  жел соғады, күші 15-20 м/с. Ауа температурасы түнде 2-4 градус аяз, күндіз 1-3 градус жылы. </a:t>
            </a:r>
          </a:p>
          <a:p>
            <a:pPr algn="ctr"/>
            <a:endParaRPr lang="ru-RU" altLang="ru-RU" sz="1100" b="1" dirty="0" smtClean="0">
              <a:solidFill>
                <a:srgbClr val="000000"/>
              </a:solidFill>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24 </a:t>
            </a:r>
            <a:r>
              <a:rPr lang="kk-KZ" sz="1100" b="1" dirty="0" smtClean="0">
                <a:solidFill>
                  <a:srgbClr val="000000"/>
                </a:solidFill>
                <a:latin typeface="Times New Roman" pitchFamily="18" charset="0"/>
                <a:cs typeface="Times New Roman" pitchFamily="18" charset="0"/>
              </a:rPr>
              <a:t>қазанға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болжамы</a:t>
            </a:r>
            <a:endParaRPr lang="ru-RU" altLang="ru-RU" sz="1100" b="1" dirty="0" smtClean="0">
              <a:solidFill>
                <a:srgbClr val="000000"/>
              </a:solidFill>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2022 </a:t>
            </a:r>
            <a:r>
              <a:rPr lang="ru-RU" altLang="ru-RU" sz="1100" b="1" dirty="0" err="1" smtClean="0">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23 </a:t>
            </a:r>
            <a:r>
              <a:rPr lang="ru-RU" altLang="ru-RU" sz="1100" b="1" dirty="0" err="1" smtClean="0">
                <a:solidFill>
                  <a:srgbClr val="000000"/>
                </a:solidFill>
                <a:latin typeface="Times New Roman" pitchFamily="18" charset="0"/>
                <a:cs typeface="Times New Roman" pitchFamily="18" charset="0"/>
              </a:rPr>
              <a:t>қазаннан</a:t>
            </a:r>
            <a:r>
              <a:rPr lang="kk-KZ" altLang="ru-RU" sz="1100" b="1" dirty="0" smtClean="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24 </a:t>
            </a:r>
            <a:r>
              <a:rPr lang="kk-KZ" sz="1100" b="1" dirty="0" smtClean="0">
                <a:solidFill>
                  <a:srgbClr val="000000"/>
                </a:solidFill>
                <a:latin typeface="Times New Roman" pitchFamily="18" charset="0"/>
                <a:cs typeface="Times New Roman" pitchFamily="18" charset="0"/>
              </a:rPr>
              <a:t>қазанға </a:t>
            </a:r>
            <a:r>
              <a:rPr lang="ru-RU" sz="1100" b="1" dirty="0" smtClean="0">
                <a:solidFill>
                  <a:srgbClr val="000000"/>
                </a:solidFill>
                <a:latin typeface="Times New Roman" pitchFamily="18" charset="0"/>
                <a:cs typeface="Times New Roman" pitchFamily="18" charset="0"/>
              </a:rPr>
              <a:t>09</a:t>
            </a:r>
            <a:r>
              <a:rPr lang="ru-RU" altLang="ru-RU" sz="1100" b="1" dirty="0" smtClean="0">
                <a:solidFill>
                  <a:srgbClr val="000000"/>
                </a:solidFill>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сағатқа дейін</a:t>
            </a:r>
            <a:r>
              <a:rPr lang="ru-RU" altLang="ru-RU" sz="1100" b="1" dirty="0" smtClean="0">
                <a:solidFill>
                  <a:srgbClr val="000000"/>
                </a:solidFill>
                <a:latin typeface="Times New Roman" pitchFamily="18" charset="0"/>
                <a:cs typeface="Times New Roman" pitchFamily="18" charset="0"/>
              </a:rPr>
              <a:t>   </a:t>
            </a:r>
            <a:endParaRPr lang="ru-RU" sz="1100" dirty="0" smtClean="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Жауын-шашынсыз. Оңтүстік-батыстан  жел соғады, </a:t>
            </a:r>
            <a:r>
              <a:rPr lang="ru-RU" sz="1100" dirty="0" err="1" smtClean="0">
                <a:latin typeface="Times New Roman" pitchFamily="18" charset="0"/>
                <a:cs typeface="Times New Roman" pitchFamily="18" charset="0"/>
              </a:rPr>
              <a:t>күші </a:t>
            </a:r>
            <a:r>
              <a:rPr lang="ru-RU" sz="1100" dirty="0" smtClean="0">
                <a:latin typeface="Times New Roman" pitchFamily="18" charset="0"/>
                <a:cs typeface="Times New Roman" pitchFamily="18" charset="0"/>
              </a:rPr>
              <a:t>9-14 </a:t>
            </a:r>
            <a:r>
              <a:rPr lang="kk-KZ" sz="1100" dirty="0" smtClean="0">
                <a:latin typeface="Times New Roman" pitchFamily="18" charset="0"/>
                <a:cs typeface="Times New Roman" pitchFamily="18" charset="0"/>
              </a:rPr>
              <a:t>м/с</a:t>
            </a:r>
            <a:r>
              <a:rPr lang="kk-KZ"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 </a:t>
            </a:r>
            <a:r>
              <a:rPr lang="ru-RU" sz="1100" smtClean="0">
                <a:latin typeface="Times New Roman" pitchFamily="18" charset="0"/>
                <a:cs typeface="Times New Roman" pitchFamily="18" charset="0"/>
              </a:rPr>
              <a:t>3-5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a:t>
            </a:r>
            <a:r>
              <a:rPr lang="ru-RU" altLang="en-US" sz="1100" dirty="0" smtClean="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680520"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жылдың </a:t>
            </a:r>
            <a:r>
              <a:rPr lang="ru-RU" sz="1100" dirty="0" smtClean="0">
                <a:solidFill>
                  <a:schemeClr val="tx1"/>
                </a:solidFill>
                <a:latin typeface="Times New Roman" panose="02020603050405020304" pitchFamily="18" charset="0"/>
                <a:cs typeface="Times New Roman" panose="02020603050405020304" pitchFamily="18" charset="0"/>
              </a:rPr>
              <a:t>23, 24 </a:t>
            </a:r>
            <a:r>
              <a:rPr lang="ru-RU" sz="1100" dirty="0" err="1" smtClean="0">
                <a:solidFill>
                  <a:schemeClr val="tx1"/>
                </a:solidFill>
                <a:latin typeface="Times New Roman" panose="02020603050405020304" pitchFamily="18" charset="0"/>
                <a:cs typeface="Times New Roman" panose="02020603050405020304" pitchFamily="18" charset="0"/>
              </a:rPr>
              <a:t>қазанға қараған түні метеорологиялық жағдайлар қала атмосферасында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ластаушы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indent="180975"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деп</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күтілуде</a:t>
            </a:r>
            <a:r>
              <a:rPr lang="ru-RU" sz="1050" dirty="0" err="1" smtClean="0">
                <a:solidFill>
                  <a:schemeClr val="tx1"/>
                </a:solidFill>
                <a:latin typeface="Times New Roman" panose="02020603050405020304" pitchFamily="18" charset="0"/>
                <a:cs typeface="Times New Roman" panose="02020603050405020304" pitchFamily="18" charset="0"/>
              </a:rPr>
              <a:t>.</a:t>
            </a:r>
            <a:endParaRPr lang="ru-RU" sz="105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140968"/>
            <a:ext cx="4680520"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smtClean="0">
                <a:latin typeface="Times New Roman" panose="02020603050405020304" pitchFamily="18" charset="0"/>
                <a:cs typeface="Times New Roman" panose="02020603050405020304" pitchFamily="18" charset="0"/>
              </a:rPr>
              <a:t>Қабдуалиева</a:t>
            </a:r>
            <a:r>
              <a:rPr lang="ru-RU" sz="1200" b="1" i="1" dirty="0" smtClean="0">
                <a:latin typeface="Times New Roman" panose="02020603050405020304" pitchFamily="18" charset="0"/>
                <a:cs typeface="Times New Roman" panose="02020603050405020304" pitchFamily="18" charset="0"/>
              </a:rPr>
              <a:t> </a:t>
            </a:r>
            <a:r>
              <a:rPr lang="ru-RU" sz="1200" b="1" i="1" dirty="0" err="1" smtClean="0">
                <a:latin typeface="Times New Roman" panose="02020603050405020304" pitchFamily="18" charset="0"/>
                <a:cs typeface="Times New Roman" panose="02020603050405020304" pitchFamily="18" charset="0"/>
              </a:rPr>
              <a:t>М.С</a:t>
            </a:r>
            <a:r>
              <a:rPr lang="ru-RU" sz="1200" b="1" i="1" dirty="0" smtClean="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 name="Прямоугольник 1"/>
          <p:cNvSpPr/>
          <p:nvPr/>
        </p:nvSpPr>
        <p:spPr>
          <a:xfrm>
            <a:off x="284902" y="757776"/>
            <a:ext cx="1751057" cy="369332"/>
          </a:xfrm>
          <a:prstGeom prst="rect">
            <a:avLst/>
          </a:prstGeom>
        </p:spPr>
        <p:txBody>
          <a:bodyPr wrap="none">
            <a:spAutoFit/>
          </a:bodyPr>
          <a:lstStyle/>
          <a:p>
            <a:r>
              <a:rPr lang="kk-KZ" dirty="0">
                <a:latin typeface="Times New Roman" panose="02020603050405020304" pitchFamily="18" charset="0"/>
                <a:cs typeface="Times New Roman" panose="02020603050405020304" pitchFamily="18" charset="0"/>
              </a:rPr>
              <a:t>Ұсыныстар жоқ</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13039</TotalTime>
  <Words>563</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2387</cp:revision>
  <cp:lastPrinted>2021-07-01T03:56:27Z</cp:lastPrinted>
  <dcterms:created xsi:type="dcterms:W3CDTF">2018-03-27T06:03:00Z</dcterms:created>
  <dcterms:modified xsi:type="dcterms:W3CDTF">2022-10-22T08:58:40Z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