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7" d="100"/>
          <a:sy n="67" d="100"/>
        </p:scale>
        <p:origin x="54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906316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23, 2022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24 </a:t>
            </a:r>
            <a:r>
              <a:rPr lang="kk-KZ" sz="1100" dirty="0" smtClean="0">
                <a:solidFill>
                  <a:srgbClr val="000000"/>
                </a:solidFill>
                <a:latin typeface="Times New Roman" panose="02020603050405020304" pitchFamily="18" charset="0"/>
                <a:cs typeface="Times New Roman" panose="02020603050405020304"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қазан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23 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smtClean="0">
                <a:solidFill>
                  <a:prstClr val="black"/>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23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солтүстік-батыстан оңтүстік-шығысқа ауыспалы, </a:t>
            </a:r>
            <a:r>
              <a:rPr lang="kk-KZ" sz="1100" dirty="0" smtClean="0">
                <a:solidFill>
                  <a:prstClr val="black"/>
                </a:solidFill>
                <a:latin typeface="Times New Roman" pitchFamily="18" charset="0"/>
                <a:cs typeface="Times New Roman" pitchFamily="18" charset="0"/>
              </a:rPr>
              <a:t>күші 7-12</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 Ауа температурасы түнде 7-9, күндіз 12-14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24 қазанға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23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24 </a:t>
            </a:r>
            <a:r>
              <a:rPr lang="kk-KZ" sz="1100" b="1" dirty="0" smtClean="0">
                <a:solidFill>
                  <a:srgbClr val="000000"/>
                </a:solidFill>
                <a:latin typeface="Times New Roman" panose="02020603050405020304" pitchFamily="18" charset="0"/>
                <a:cs typeface="Times New Roman" panose="02020603050405020304" pitchFamily="18" charset="0"/>
              </a:rPr>
              <a:t>қазан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5-7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18215</TotalTime>
  <Words>585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2459</cp:revision>
  <cp:lastPrinted>2021-07-01T07:38:07Z</cp:lastPrinted>
  <dcterms:created xsi:type="dcterms:W3CDTF">2018-03-27T06:03:00Z</dcterms:created>
  <dcterms:modified xsi:type="dcterms:W3CDTF">2022-10-22T09:28:24Z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