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№295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024438" y="4000504"/>
          <a:ext cx="4637064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165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24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23 октября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дождь. 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юго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 переходом на северо-западный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6-8, днем 11-13 тепла.</a:t>
            </a:r>
            <a:r>
              <a:rPr lang="ru-RU" sz="1200" dirty="0" smtClean="0">
                <a:solidFill>
                  <a:srgbClr val="FF0000"/>
                </a:solidFill>
              </a:rPr>
              <a:t/>
            </a:r>
            <a:br>
              <a:rPr lang="ru-RU" sz="1200" dirty="0" smtClean="0">
                <a:solidFill>
                  <a:srgbClr val="FF0000"/>
                </a:solidFill>
              </a:rPr>
            </a:br>
            <a:r>
              <a:rPr lang="ru-RU" sz="1200" dirty="0" smtClean="0">
                <a:solidFill>
                  <a:srgbClr val="FF0000"/>
                </a:solidFill>
              </a:rPr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24 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24 октября2022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дождь. 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северо-восточный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3-8 м/с. Температура воздуха 0-2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24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13741</TotalTime>
  <Words>543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Times New Roman</vt:lpstr>
      <vt:lpstr>Times New Roman KZ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2623</cp:revision>
  <cp:lastPrinted>2021-07-01T03:56:27Z</cp:lastPrinted>
  <dcterms:created xsi:type="dcterms:W3CDTF">2018-03-27T06:03:00Z</dcterms:created>
  <dcterms:modified xsi:type="dcterms:W3CDTF">2022-10-22T06:25:22Z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