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F7FB921-6AAA-4A8A-A3DA-6A4A18868D6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733936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390CF-45DD-4AA9-A349-C4F201D1E7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7DDAD-5B12-41DA-ABEA-A45DCD21BA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EAC99-DE4C-42A1-9BC2-A19EA32D89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D049D-78E6-4AB8-A3DC-E4FE3D2ECE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90110-E9C8-4F34-A7C0-BAFFFE068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C1584-71E6-42E9-A8F3-B3936963D1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A7D4B-E121-4E75-95FD-855094EC4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569BA-5081-4B30-8362-B44AEC665B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4CE6C-B0CE-4EA9-9BBB-6E6A3F4CC9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EC2F1-B6EE-487B-93DF-A296039721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23706-44FD-4024-886E-B2FA40F3AC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1F0677D-6808-46B6-B78D-908C839BE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295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днем дождь. Ветер северо-западный 3-8 м/с. Температура воздуха ночью 7-9, днем 10-12 тепла.</a:t>
            </a:r>
          </a:p>
          <a:p>
            <a:pPr algn="just"/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24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ночью дождь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4-6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23 октября, ночью 24 октября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22 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5206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739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620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14549</TotalTime>
  <Words>760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2754</cp:revision>
  <cp:lastPrinted>2021-07-01T09:11:30Z</cp:lastPrinted>
  <dcterms:created xsi:type="dcterms:W3CDTF">2018-03-27T06:03:00Z</dcterms:created>
  <dcterms:modified xsi:type="dcterms:W3CDTF">2022-10-22T08:42:56Z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