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92759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Ночью дождь.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порывы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5-10 м/с. Температура воздуха  ночью    3-5°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26565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90980" y="344125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17368</TotalTime>
  <Words>582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2463</cp:revision>
  <cp:lastPrinted>2021-07-01T03:56:27Z</cp:lastPrinted>
  <dcterms:created xsi:type="dcterms:W3CDTF">2018-03-27T06:03:00Z</dcterms:created>
  <dcterms:modified xsi:type="dcterms:W3CDTF">2022-10-22T09:01:02Z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