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8123" y="356193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7740193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22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 жауады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түнд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6-8, күндіз 11-13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24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23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24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Көшпелі бұлтты, аздаған </a:t>
            </a:r>
            <a:r>
              <a:rPr lang="kk-KZ" sz="1200" dirty="0" smtClean="0">
                <a:latin typeface="Times New Roman" pitchFamily="18" charset="0"/>
                <a:cs typeface="Times New Roman" pitchFamily="18" charset="0"/>
              </a:rPr>
              <a:t>жаңбыр жауады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температурасы 2-4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06088" y="224017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0604" y="3152001"/>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8853" y="877054"/>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13221</TotalTime>
  <Words>586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2523</cp:revision>
  <cp:lastPrinted>2021-07-01T03:56:27Z</cp:lastPrinted>
  <dcterms:created xsi:type="dcterms:W3CDTF">2018-03-27T06:03:00Z</dcterms:created>
  <dcterms:modified xsi:type="dcterms:W3CDTF">2022-10-22T06:29:02Z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