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северо-западный 8-13, ночью порывы 15-20 м/с. Температура ночью 6-8, днем 11-         13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восточный 8-      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2-4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1633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23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84412" y="3062797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8429" y="60424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12920</TotalTime>
  <Words>575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2412</cp:revision>
  <cp:lastPrinted>2021-07-01T03:56:27Z</cp:lastPrinted>
  <dcterms:created xsi:type="dcterms:W3CDTF">2018-03-27T06:03:00Z</dcterms:created>
  <dcterms:modified xsi:type="dcterms:W3CDTF">2022-10-22T06:29:08Z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