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537618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23, ночью 24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72715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22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с переходом на юго-восточный 7-12 м/с. Температура воздуха ночью 7-9, днем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24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15478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2424</cp:revision>
  <cp:lastPrinted>2021-10-15T03:50:29Z</cp:lastPrinted>
  <dcterms:created xsi:type="dcterms:W3CDTF">2018-03-27T06:03:00Z</dcterms:created>
  <dcterms:modified xsi:type="dcterms:W3CDTF">2022-10-22T09:28:15Z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