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6930805"/>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615827"/>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23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22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23</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9-14,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15-20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24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23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24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градус </a:t>
            </a:r>
            <a:r>
              <a:rPr lang="ru-RU" sz="1100" smtClean="0">
                <a:latin typeface="Times New Roman" pitchFamily="18" charset="0"/>
                <a:cs typeface="Times New Roman" pitchFamily="18" charset="0"/>
              </a:rPr>
              <a:t>аяз.</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14324282"/>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841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23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24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14792</TotalTime>
  <Words>588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2488</cp:revision>
  <cp:lastPrinted>2021-07-01T07:38:07Z</cp:lastPrinted>
  <dcterms:created xsi:type="dcterms:W3CDTF">2018-03-27T06:03:00Z</dcterms:created>
  <dcterms:modified xsi:type="dcterms:W3CDTF">2022-10-22T08:48:23Z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