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06507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Ночью и утром дождь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 Ветер </a:t>
            </a:r>
            <a:r>
              <a:rPr lang="ru-RU" sz="1200" dirty="0" smtClean="0">
                <a:latin typeface="Times New Roman"/>
                <a:cs typeface="Times New Roman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78268" y="4630684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52361" y="61068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14092</TotalTime>
  <Words>578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2704</cp:revision>
  <cp:lastPrinted>2022-10-21T06:37:03Z</cp:lastPrinted>
  <dcterms:created xsi:type="dcterms:W3CDTF">2018-03-27T06:03:00Z</dcterms:created>
  <dcterms:modified xsi:type="dcterms:W3CDTF">2022-10-22T09:03:15Z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