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59089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22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t> </a:t>
            </a:r>
            <a:r>
              <a:rPr lang="kk-KZ" sz="1200" dirty="0" smtClean="0">
                <a:latin typeface="Times New Roman" panose="02020603050405020304" pitchFamily="18" charset="0"/>
                <a:cs typeface="Times New Roman" panose="02020603050405020304" pitchFamily="18" charset="0"/>
              </a:rPr>
              <a:t>Жел солтүстіктен, солтүстік-батыстан 9-14 м/с</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3-5 градус аяз, күндіз </a:t>
            </a:r>
            <a:r>
              <a:rPr lang="kk-KZ" sz="1200" dirty="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жылы.</a:t>
            </a:r>
          </a:p>
          <a:p>
            <a:pPr lvl="0" algn="ctr"/>
            <a:r>
              <a:rPr lang="kk-KZ" sz="1200" b="1" dirty="0" smtClean="0">
                <a:latin typeface="Times New Roman" panose="02020603050405020304" pitchFamily="18" charset="0"/>
                <a:cs typeface="Times New Roman" panose="02020603050405020304" pitchFamily="18" charset="0"/>
              </a:rPr>
              <a:t>2022 жылғы 24 қазанға</a:t>
            </a:r>
          </a:p>
          <a:p>
            <a:pPr lvl="0" algn="ctr"/>
            <a:r>
              <a:rPr lang="kk-KZ" sz="1200" b="1" dirty="0" smtClean="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3-5 градус аяз</a:t>
            </a:r>
            <a:r>
              <a:rPr lang="ru-RU" sz="120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14808</TotalTime>
  <Words>560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2542</cp:revision>
  <cp:lastPrinted>2021-07-01T07:38:07Z</cp:lastPrinted>
  <dcterms:created xsi:type="dcterms:W3CDTF">2018-03-27T06:03:00Z</dcterms:created>
  <dcterms:modified xsi:type="dcterms:W3CDTF">2022-10-22T06:34:57Z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