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1" d="100"/>
          <a:sy n="71" d="100"/>
        </p:scale>
        <p:origin x="414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9281766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№295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октября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по 21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23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западный, северо-западный 9-14, порывы 15-20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3-5,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6-8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облачность,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северо-восточный 5-10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1-3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градус </a:t>
            </a:r>
            <a:r>
              <a:rPr lang="ru-RU" sz="1100" dirty="0" err="1" smtClean="0">
                <a:latin typeface="Times New Roman" pitchFamily="18" charset="0"/>
                <a:cs typeface="Times New Roman" pitchFamily="18" charset="0"/>
              </a:rPr>
              <a:t>аяз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030800"/>
            <a:ext cx="4824412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23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октября, </a:t>
            </a:r>
            <a:r>
              <a:rPr lang="ru-RU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 2022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22 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3763808"/>
              </p:ext>
            </p:extLst>
          </p:nvPr>
        </p:nvGraphicFramePr>
        <p:xfrm>
          <a:off x="5081588" y="401576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42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46518151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4115" y="313916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274698"/>
            <a:ext cx="4298660" cy="1913221"/>
            <a:chOff x="523875" y="3799939"/>
            <a:chExt cx="4298660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07701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М.С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14639</TotalTime>
  <Words>616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2428</cp:revision>
  <cp:lastPrinted>2021-07-01T03:56:27Z</cp:lastPrinted>
  <dcterms:created xsi:type="dcterms:W3CDTF">2018-03-27T06:03:00Z</dcterms:created>
  <dcterms:modified xsi:type="dcterms:W3CDTF">2022-10-22T08:48:26Z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