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246022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6980"/>
            <a:ext cx="4798916" cy="18620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23 октября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Ночью осадки, днем небольшие осадки (дождь, снег)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15-20, ночью и утром</a:t>
            </a:r>
            <a:r>
              <a:rPr lang="kk-KZ" sz="1100" dirty="0"/>
              <a:t>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м/с. Температура воздуха ночью 0-2, днем 2-4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24 октября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24 октября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Небольшой снег.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ночью 3-5 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=""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23 октября, ночью 24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=""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17785</TotalTime>
  <Words>627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2866</cp:revision>
  <cp:lastPrinted>2021-11-30T05:55:24Z</cp:lastPrinted>
  <dcterms:created xsi:type="dcterms:W3CDTF">2018-03-27T06:03:00Z</dcterms:created>
  <dcterms:modified xsi:type="dcterms:W3CDTF">2022-10-22T08:56:43Z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