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67237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295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7797743"/>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23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22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 тұман. Жел солтүстіктен, солтүстік-батыстан соғады, күші 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2-4 градус аяз, күндіз 5-7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солтүстіктен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15991</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2919</cp:revision>
  <cp:lastPrinted>2021-07-01T03:56:27Z</cp:lastPrinted>
  <dcterms:created xsi:type="dcterms:W3CDTF">2018-03-27T06:03:00Z</dcterms:created>
  <dcterms:modified xsi:type="dcterms:W3CDTF">2022-10-22T09:12:10Z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