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0172825"/>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21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21 қазанда с. 21-ден. 22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kern="1400" dirty="0">
                <a:solidFill>
                  <a:srgbClr val="000000"/>
                </a:solidFill>
                <a:latin typeface="Times New Roman" panose="02020603050405020304" pitchFamily="18" charset="0"/>
                <a:ea typeface="Times New Roman" panose="02020603050405020304" pitchFamily="18" charset="0"/>
              </a:rPr>
              <a:t>        Күндіз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күндіз </a:t>
            </a:r>
            <a:r>
              <a:rPr lang="kk-KZ" sz="1100" dirty="0">
                <a:latin typeface="Times New Roman" panose="02020603050405020304" pitchFamily="18" charset="0"/>
                <a:cs typeface="Times New Roman" panose="02020603050405020304" pitchFamily="18" charset="0"/>
              </a:rPr>
              <a:t>екпіні</a:t>
            </a:r>
            <a:r>
              <a:rPr lang="kk-KZ" sz="1100" kern="1400" dirty="0">
                <a:solidFill>
                  <a:srgbClr val="000000"/>
                </a:solidFill>
                <a:latin typeface="Times New Roman" panose="02020603050405020304" pitchFamily="18" charset="0"/>
                <a:ea typeface="Times New Roman" panose="02020603050405020304" pitchFamily="18" charset="0"/>
              </a:rPr>
              <a:t> 15-20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5-7, күндіз 13-15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 (жаңбыр, қар</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15-120, екпіні 23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0-2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22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23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17621</TotalTime>
  <Words>578</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2901</cp:revision>
  <cp:lastPrinted>2022-05-31T05:49:59Z</cp:lastPrinted>
  <dcterms:created xsi:type="dcterms:W3CDTF">2018-03-27T06:03:00Z</dcterms:created>
  <dcterms:modified xsi:type="dcterms:W3CDTF">2022-10-21T10:02:38Z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