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05308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Бұлтты, түнде жаңбыр, күндіз қатты жауын-шашын (соңы қарға айналатын жаңбыр) жауады. Күннің екінші жартысында көктайғақ, тұман, жаяу бұрқасын күтіледі. Жел түнде 9-14, күндіз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6-8 жылы, күндіз ары қарай төмендеумен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413814" y="4386751"/>
            <a:ext cx="4337934" cy="1780911"/>
            <a:chOff x="484601" y="3799939"/>
            <a:chExt cx="4337934"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1"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13617</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2406</cp:revision>
  <cp:lastPrinted>2021-07-01T07:38:07Z</cp:lastPrinted>
  <dcterms:created xsi:type="dcterms:W3CDTF">2018-03-27T06:03:00Z</dcterms:created>
  <dcterms:modified xsi:type="dcterms:W3CDTF">2022-10-21T09:51:34Z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