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456779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көбейе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басталуы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17-22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22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2-4 градус </a:t>
            </a:r>
            <a:r>
              <a:rPr lang="ru-RU" sz="1100" smtClean="0">
                <a:latin typeface="Times New Roman" pitchFamily="18" charset="0"/>
                <a:cs typeface="Times New Roman" pitchFamily="18" charset="0"/>
              </a:rPr>
              <a:t>аяз.</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73638" y="2241669"/>
            <a:ext cx="4668524"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22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59" y="4500123"/>
            <a:ext cx="4482204" cy="1780911"/>
            <a:chOff x="340331" y="3799939"/>
            <a:chExt cx="4482204"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1"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Астана</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14714</TotalTime>
  <Words>544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2494</cp:revision>
  <cp:lastPrinted>2021-07-01T07:38:07Z</cp:lastPrinted>
  <dcterms:created xsi:type="dcterms:W3CDTF">2018-03-27T06:03:00Z</dcterms:created>
  <dcterms:modified xsi:type="dcterms:W3CDTF">2022-10-21T09:46:16Z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