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кей уақыттарда жаңбыр , күндіз жауын-шашын (қарға айналатын жаңбыр) жауады. </a:t>
            </a:r>
            <a:r>
              <a:rPr lang="kk-KZ" sz="1200" smtClean="0">
                <a:latin typeface="Times New Roman" pitchFamily="18" charset="0"/>
                <a:cs typeface="Times New Roman" pitchFamily="18" charset="0"/>
              </a:rPr>
              <a:t>Батыстан,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Солтүстік-батыстан, солтүстіктен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томен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63565" y="4448306"/>
            <a:ext cx="4337934" cy="1206726"/>
            <a:chOff x="484601" y="3799939"/>
            <a:chExt cx="4337934" cy="1323528"/>
          </a:xfrm>
        </p:grpSpPr>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72EF0996-3BE7-E9EF-DC5C-48C2E5EC4A47}"/>
              </a:ext>
            </a:extLst>
          </p:cNvPr>
          <p:cNvSpPr txBox="1"/>
          <p:nvPr/>
        </p:nvSpPr>
        <p:spPr>
          <a:xfrm>
            <a:off x="128588" y="831186"/>
            <a:ext cx="4801098" cy="584775"/>
          </a:xfrm>
          <a:prstGeom prst="rect">
            <a:avLst/>
          </a:prstGeom>
          <a:noFill/>
        </p:spPr>
        <p:txBody>
          <a:bodyPr wrap="square">
            <a:spAutoFit/>
          </a:bodyPr>
          <a:lstStyle/>
          <a:p>
            <a:pPr algn="just"/>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marL="0" indent="0" algn="just">
              <a:buFont typeface="Arial" panose="020B0604020202020204" pitchFamily="34" charset="0"/>
              <a:buNone/>
            </a:pP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13627</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2469</cp:revision>
  <cp:lastPrinted>2021-07-01T07:38:07Z</cp:lastPrinted>
  <dcterms:created xsi:type="dcterms:W3CDTF">2018-03-27T06:03:00Z</dcterms:created>
  <dcterms:modified xsi:type="dcterms:W3CDTF">2022-10-21T09:38:52Z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