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679376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9853" y="2138024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22, ночью 23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26757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21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небольшой дождь. Ветер северо-западный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днем 13-15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23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м/с. Температура воздуха ночью 6-8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1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15476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2424</cp:revision>
  <cp:lastPrinted>2021-10-15T03:50:29Z</cp:lastPrinted>
  <dcterms:created xsi:type="dcterms:W3CDTF">2018-03-27T06:03:00Z</dcterms:created>
  <dcterms:modified xsi:type="dcterms:W3CDTF">2022-10-21T09:38:35Z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